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58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6EF1F-4FAF-45F1-A1A7-9AEB08E33C2E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75583-4CCA-446F-AE93-35DF944E83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6EF1F-4FAF-45F1-A1A7-9AEB08E33C2E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75583-4CCA-446F-AE93-35DF944E83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6EF1F-4FAF-45F1-A1A7-9AEB08E33C2E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75583-4CCA-446F-AE93-35DF944E83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6EF1F-4FAF-45F1-A1A7-9AEB08E33C2E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75583-4CCA-446F-AE93-35DF944E83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6EF1F-4FAF-45F1-A1A7-9AEB08E33C2E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75583-4CCA-446F-AE93-35DF944E83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6EF1F-4FAF-45F1-A1A7-9AEB08E33C2E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75583-4CCA-446F-AE93-35DF944E83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6EF1F-4FAF-45F1-A1A7-9AEB08E33C2E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75583-4CCA-446F-AE93-35DF944E83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6EF1F-4FAF-45F1-A1A7-9AEB08E33C2E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75583-4CCA-446F-AE93-35DF944E83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6EF1F-4FAF-45F1-A1A7-9AEB08E33C2E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75583-4CCA-446F-AE93-35DF944E83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6EF1F-4FAF-45F1-A1A7-9AEB08E33C2E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75583-4CCA-446F-AE93-35DF944E83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6EF1F-4FAF-45F1-A1A7-9AEB08E33C2E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75583-4CCA-446F-AE93-35DF944E83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6EF1F-4FAF-45F1-A1A7-9AEB08E33C2E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75583-4CCA-446F-AE93-35DF944E83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"/>
            <a:ext cx="7772400" cy="1142999"/>
          </a:xfrm>
        </p:spPr>
        <p:txBody>
          <a:bodyPr/>
          <a:lstStyle/>
          <a:p>
            <a:r>
              <a:rPr lang="en-US" dirty="0" err="1" smtClean="0"/>
              <a:t>Teknologji</a:t>
            </a:r>
            <a:r>
              <a:rPr lang="en-US" dirty="0" smtClean="0"/>
              <a:t> me TIK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419600"/>
            <a:ext cx="6400800" cy="2438400"/>
          </a:xfrm>
        </p:spPr>
        <p:txBody>
          <a:bodyPr/>
          <a:lstStyle/>
          <a:p>
            <a:pPr algn="l"/>
            <a:r>
              <a:rPr lang="en-US" dirty="0" err="1" smtClean="0"/>
              <a:t>Punoi</a:t>
            </a:r>
            <a:r>
              <a:rPr lang="en-US" dirty="0" smtClean="0"/>
              <a:t>: Edison </a:t>
            </a:r>
            <a:r>
              <a:rPr lang="en-US" dirty="0" err="1" smtClean="0"/>
              <a:t>Makolli</a:t>
            </a:r>
            <a:endParaRPr lang="en-US" dirty="0" smtClean="0"/>
          </a:p>
          <a:p>
            <a:pPr algn="l"/>
            <a:r>
              <a:rPr lang="en-US" dirty="0" err="1" smtClean="0"/>
              <a:t>DaTa</a:t>
            </a:r>
            <a:r>
              <a:rPr lang="en-US" dirty="0" smtClean="0"/>
              <a:t>: 19.02.2015</a:t>
            </a:r>
          </a:p>
          <a:p>
            <a:pPr algn="l"/>
            <a:endParaRPr lang="en-US" dirty="0"/>
          </a:p>
        </p:txBody>
      </p:sp>
      <p:pic>
        <p:nvPicPr>
          <p:cNvPr id="1026" name="Picture 2" descr="C:\Documents and Settings\home\My Documents\tmobile_logo_fea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19200"/>
            <a:ext cx="7315200" cy="2419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              </a:t>
            </a:r>
            <a:r>
              <a:rPr lang="en-US" dirty="0" err="1" smtClean="0"/>
              <a:t>Softueri</a:t>
            </a:r>
            <a:r>
              <a:rPr lang="en-US" dirty="0" smtClean="0"/>
              <a:t> </a:t>
            </a:r>
            <a:r>
              <a:rPr lang="en-US" dirty="0" err="1" smtClean="0"/>
              <a:t>aplikativ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828800"/>
            <a:ext cx="5943600" cy="50292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800" dirty="0" err="1" smtClean="0"/>
              <a:t>Programet</a:t>
            </a:r>
            <a:r>
              <a:rPr lang="en-US" sz="2800" dirty="0" smtClean="0"/>
              <a:t> e </a:t>
            </a:r>
            <a:r>
              <a:rPr lang="en-US" sz="2800" dirty="0" err="1" smtClean="0"/>
              <a:t>këtilla</a:t>
            </a:r>
            <a:r>
              <a:rPr lang="en-US" sz="2800" dirty="0" smtClean="0"/>
              <a:t>, </a:t>
            </a:r>
            <a:r>
              <a:rPr lang="en-US" sz="2800" dirty="0" err="1" smtClean="0"/>
              <a:t>disa</a:t>
            </a:r>
            <a:r>
              <a:rPr lang="en-US" sz="2800" dirty="0" smtClean="0"/>
              <a:t> </a:t>
            </a:r>
            <a:r>
              <a:rPr lang="en-US" sz="2800" dirty="0" err="1" smtClean="0"/>
              <a:t>sosh</a:t>
            </a:r>
            <a:r>
              <a:rPr lang="en-US" sz="2800" dirty="0" smtClean="0"/>
              <a:t> </a:t>
            </a:r>
            <a:r>
              <a:rPr lang="en-US" sz="2800" dirty="0" err="1" smtClean="0"/>
              <a:t>ekzistojnë</a:t>
            </a:r>
            <a:r>
              <a:rPr lang="en-US" sz="2800" dirty="0" smtClean="0"/>
              <a:t>, </a:t>
            </a:r>
            <a:r>
              <a:rPr lang="en-US" sz="2800" dirty="0" err="1" smtClean="0"/>
              <a:t>përdoren</a:t>
            </a:r>
            <a:r>
              <a:rPr lang="en-US" sz="2800" dirty="0" smtClean="0"/>
              <a:t> </a:t>
            </a:r>
            <a:r>
              <a:rPr lang="en-US" sz="2800" dirty="0" err="1" smtClean="0"/>
              <a:t>për</a:t>
            </a:r>
            <a:r>
              <a:rPr lang="en-US" sz="2800" dirty="0" smtClean="0"/>
              <a:t> </a:t>
            </a:r>
            <a:r>
              <a:rPr lang="en-US" sz="2800" dirty="0" err="1" smtClean="0"/>
              <a:t>shkruarjen</a:t>
            </a:r>
            <a:r>
              <a:rPr lang="en-US" sz="2800" dirty="0" smtClean="0"/>
              <a:t> e </a:t>
            </a:r>
            <a:r>
              <a:rPr lang="en-US" sz="2800" dirty="0" err="1" smtClean="0"/>
              <a:t>testeve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ndryshme</a:t>
            </a:r>
            <a:r>
              <a:rPr lang="en-US" sz="2800" dirty="0" smtClean="0"/>
              <a:t> </a:t>
            </a:r>
            <a:r>
              <a:rPr lang="en-US" sz="2800" dirty="0" err="1" smtClean="0"/>
              <a:t>dhe</a:t>
            </a:r>
            <a:r>
              <a:rPr lang="en-US" sz="2800" dirty="0" smtClean="0"/>
              <a:t> </a:t>
            </a:r>
            <a:r>
              <a:rPr lang="en-US" sz="2800" dirty="0" err="1" smtClean="0"/>
              <a:t>për</a:t>
            </a:r>
            <a:r>
              <a:rPr lang="en-US" sz="2800" dirty="0" smtClean="0"/>
              <a:t> </a:t>
            </a:r>
            <a:r>
              <a:rPr lang="en-US" sz="2800" dirty="0" err="1" smtClean="0"/>
              <a:t>ti</a:t>
            </a:r>
            <a:r>
              <a:rPr lang="en-US" sz="2800" dirty="0" smtClean="0"/>
              <a:t> </a:t>
            </a:r>
            <a:r>
              <a:rPr lang="en-US" sz="2800" dirty="0" err="1" smtClean="0"/>
              <a:t>paraqitur</a:t>
            </a:r>
            <a:r>
              <a:rPr lang="en-US" sz="2800" dirty="0" smtClean="0"/>
              <a:t> </a:t>
            </a:r>
            <a:r>
              <a:rPr lang="en-US" sz="2800" dirty="0" err="1" smtClean="0"/>
              <a:t>ato</a:t>
            </a:r>
            <a:r>
              <a:rPr lang="en-US" sz="2800" dirty="0" smtClean="0"/>
              <a:t> </a:t>
            </a:r>
            <a:r>
              <a:rPr lang="en-US" sz="2800" dirty="0" err="1" smtClean="0"/>
              <a:t>në</a:t>
            </a:r>
            <a:r>
              <a:rPr lang="en-US" sz="2800" dirty="0" smtClean="0"/>
              <a:t> </a:t>
            </a:r>
            <a:r>
              <a:rPr lang="en-US" sz="2800" dirty="0" err="1" smtClean="0"/>
              <a:t>një</a:t>
            </a:r>
            <a:r>
              <a:rPr lang="en-US" sz="2800" dirty="0" smtClean="0"/>
              <a:t> </a:t>
            </a:r>
            <a:r>
              <a:rPr lang="en-US" sz="2800" dirty="0" err="1" smtClean="0"/>
              <a:t>formë</a:t>
            </a:r>
            <a:r>
              <a:rPr lang="en-US" sz="2800" dirty="0" smtClean="0"/>
              <a:t> </a:t>
            </a:r>
            <a:r>
              <a:rPr lang="en-US" sz="2800" dirty="0" err="1" smtClean="0"/>
              <a:t>sa</a:t>
            </a:r>
            <a:r>
              <a:rPr lang="en-US" sz="2800" dirty="0" smtClean="0"/>
              <a:t> </a:t>
            </a:r>
            <a:r>
              <a:rPr lang="en-US" sz="2800" dirty="0" err="1" smtClean="0"/>
              <a:t>më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përshtatshme</a:t>
            </a:r>
            <a:r>
              <a:rPr lang="en-US" sz="2800" dirty="0" smtClean="0"/>
              <a:t>.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err="1" smtClean="0"/>
              <a:t>Programe</a:t>
            </a:r>
            <a:r>
              <a:rPr lang="en-US" sz="2800" dirty="0" smtClean="0"/>
              <a:t> </a:t>
            </a:r>
            <a:r>
              <a:rPr lang="en-US" sz="2800" dirty="0" err="1" smtClean="0"/>
              <a:t>për</a:t>
            </a:r>
            <a:r>
              <a:rPr lang="en-US" sz="2800" dirty="0" smtClean="0"/>
              <a:t> </a:t>
            </a:r>
            <a:r>
              <a:rPr lang="en-US" sz="2800" dirty="0" err="1" smtClean="0"/>
              <a:t>llogaritje</a:t>
            </a:r>
            <a:r>
              <a:rPr lang="en-US" sz="2800" dirty="0" smtClean="0"/>
              <a:t> </a:t>
            </a:r>
            <a:r>
              <a:rPr lang="en-US" sz="2800" dirty="0" err="1" smtClean="0"/>
              <a:t>tabelare</a:t>
            </a:r>
            <a:r>
              <a:rPr lang="en-US" sz="2800" dirty="0" smtClean="0"/>
              <a:t> </a:t>
            </a:r>
            <a:r>
              <a:rPr lang="en-US" sz="2800" dirty="0" err="1" smtClean="0"/>
              <a:t>janë</a:t>
            </a:r>
            <a:r>
              <a:rPr lang="en-US" sz="2800" dirty="0" smtClean="0"/>
              <a:t>: </a:t>
            </a:r>
            <a:r>
              <a:rPr lang="en-US" sz="2800" dirty="0" smtClean="0">
                <a:solidFill>
                  <a:srgbClr val="FF0000"/>
                </a:solidFill>
              </a:rPr>
              <a:t>MS-Excel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Lotus 123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SUN </a:t>
            </a:r>
            <a:r>
              <a:rPr lang="en-US" sz="2800" dirty="0" err="1" smtClean="0">
                <a:solidFill>
                  <a:srgbClr val="FF0000"/>
                </a:solidFill>
              </a:rPr>
              <a:t>StarCalc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/>
              <a:t>etj</a:t>
            </a:r>
            <a:r>
              <a:rPr lang="en-US" sz="2800" dirty="0" smtClean="0"/>
              <a:t>…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err="1" smtClean="0"/>
              <a:t>Programet</a:t>
            </a:r>
            <a:r>
              <a:rPr lang="en-US" sz="2800" dirty="0" smtClean="0"/>
              <a:t> </a:t>
            </a:r>
            <a:r>
              <a:rPr lang="en-US" sz="2800" dirty="0" err="1" smtClean="0"/>
              <a:t>grafike</a:t>
            </a:r>
            <a:r>
              <a:rPr lang="en-US" sz="2800" dirty="0" smtClean="0"/>
              <a:t> </a:t>
            </a:r>
            <a:r>
              <a:rPr lang="en-US" sz="2800" dirty="0" err="1" smtClean="0"/>
              <a:t>përdoren</a:t>
            </a:r>
            <a:r>
              <a:rPr lang="en-US" sz="2800" dirty="0" smtClean="0"/>
              <a:t> </a:t>
            </a:r>
            <a:r>
              <a:rPr lang="en-US" sz="2800" dirty="0" err="1" smtClean="0"/>
              <a:t>për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krijuar</a:t>
            </a:r>
            <a:r>
              <a:rPr lang="en-US" sz="2800" dirty="0" smtClean="0"/>
              <a:t> </a:t>
            </a:r>
            <a:r>
              <a:rPr lang="en-US" sz="2800" dirty="0" err="1" smtClean="0"/>
              <a:t>dhe</a:t>
            </a:r>
            <a:r>
              <a:rPr lang="en-US" sz="2800" dirty="0" smtClean="0"/>
              <a:t> </a:t>
            </a:r>
            <a:r>
              <a:rPr lang="en-US" sz="2800" dirty="0" err="1" smtClean="0"/>
              <a:t>disejnuar</a:t>
            </a:r>
            <a:r>
              <a:rPr lang="en-US" sz="2800" dirty="0" smtClean="0"/>
              <a:t> </a:t>
            </a:r>
            <a:r>
              <a:rPr lang="en-US" sz="2800" dirty="0" err="1" smtClean="0"/>
              <a:t>vizatime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ndryshme</a:t>
            </a:r>
            <a:r>
              <a:rPr lang="en-US" sz="2800" dirty="0" smtClean="0"/>
              <a:t> </a:t>
            </a:r>
            <a:r>
              <a:rPr lang="en-US" sz="2800" dirty="0" err="1" smtClean="0"/>
              <a:t>në</a:t>
            </a:r>
            <a:r>
              <a:rPr lang="en-US" sz="2800" dirty="0" smtClean="0"/>
              <a:t> </a:t>
            </a:r>
            <a:r>
              <a:rPr lang="en-US" sz="2800" dirty="0" err="1" smtClean="0"/>
              <a:t>kompjuter</a:t>
            </a:r>
            <a:r>
              <a:rPr lang="en-US" sz="2800" dirty="0" smtClean="0"/>
              <a:t>. </a:t>
            </a:r>
            <a:r>
              <a:rPr lang="en-US" sz="2800" dirty="0" err="1" smtClean="0"/>
              <a:t>Programet</a:t>
            </a:r>
            <a:r>
              <a:rPr lang="en-US" sz="2800" dirty="0" smtClean="0"/>
              <a:t> </a:t>
            </a:r>
            <a:r>
              <a:rPr lang="en-US" sz="2800" dirty="0" err="1" smtClean="0"/>
              <a:t>grafike</a:t>
            </a:r>
            <a:r>
              <a:rPr lang="en-US" sz="2800" dirty="0" smtClean="0"/>
              <a:t> </a:t>
            </a:r>
            <a:r>
              <a:rPr lang="en-US" sz="2800" dirty="0" err="1" smtClean="0"/>
              <a:t>janë</a:t>
            </a:r>
            <a:r>
              <a:rPr lang="en-US" sz="2800" dirty="0" smtClean="0"/>
              <a:t>: </a:t>
            </a:r>
            <a:r>
              <a:rPr lang="en-US" sz="2800" dirty="0" smtClean="0">
                <a:solidFill>
                  <a:srgbClr val="FF0000"/>
                </a:solidFill>
              </a:rPr>
              <a:t>CorelDraw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SUN </a:t>
            </a:r>
            <a:r>
              <a:rPr lang="en-US" sz="2800" dirty="0" err="1" smtClean="0">
                <a:solidFill>
                  <a:srgbClr val="FF0000"/>
                </a:solidFill>
              </a:rPr>
              <a:t>starDraw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..</a:t>
            </a:r>
          </a:p>
          <a:p>
            <a:pPr algn="l">
              <a:buFont typeface="Wingdings" pitchFamily="2" charset="2"/>
              <a:buChar char="Ø"/>
            </a:pPr>
            <a:endParaRPr lang="en-US" sz="2800" dirty="0"/>
          </a:p>
        </p:txBody>
      </p:sp>
      <p:pic>
        <p:nvPicPr>
          <p:cNvPr id="3074" name="Picture 2" descr="C:\Documents and Settings\home\Desktop\Custom-Software-Application-Developme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3581400"/>
            <a:ext cx="3124200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8839200" cy="53340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800" dirty="0" err="1" smtClean="0"/>
              <a:t>Programet</a:t>
            </a:r>
            <a:r>
              <a:rPr lang="en-US" sz="2800" dirty="0" smtClean="0"/>
              <a:t> </a:t>
            </a:r>
            <a:r>
              <a:rPr lang="en-US" sz="2800" dirty="0" err="1" smtClean="0"/>
              <a:t>për</a:t>
            </a:r>
            <a:r>
              <a:rPr lang="en-US" sz="2800" dirty="0" smtClean="0"/>
              <a:t> </a:t>
            </a:r>
            <a:r>
              <a:rPr lang="en-US" sz="2800" dirty="0" err="1" smtClean="0"/>
              <a:t>prezantime</a:t>
            </a:r>
            <a:r>
              <a:rPr lang="en-US" sz="2800" dirty="0" smtClean="0"/>
              <a:t> </a:t>
            </a:r>
            <a:r>
              <a:rPr lang="en-US" sz="2800" dirty="0" err="1" smtClean="0"/>
              <a:t>shërbejnë</a:t>
            </a:r>
            <a:r>
              <a:rPr lang="en-US" sz="2800" dirty="0" smtClean="0"/>
              <a:t> </a:t>
            </a:r>
            <a:r>
              <a:rPr lang="en-US" sz="2800" dirty="0" err="1" smtClean="0"/>
              <a:t>për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krijuar</a:t>
            </a:r>
            <a:r>
              <a:rPr lang="en-US" sz="2800" dirty="0" smtClean="0"/>
              <a:t> </a:t>
            </a:r>
            <a:r>
              <a:rPr lang="en-US" sz="2800" dirty="0" err="1" smtClean="0"/>
              <a:t>prezantime</a:t>
            </a:r>
            <a:r>
              <a:rPr lang="en-US" sz="2800" dirty="0" smtClean="0"/>
              <a:t> . </a:t>
            </a:r>
            <a:r>
              <a:rPr lang="en-US" sz="2800" dirty="0" err="1" smtClean="0"/>
              <a:t>Programet</a:t>
            </a:r>
            <a:r>
              <a:rPr lang="en-US" sz="2800" dirty="0" smtClean="0"/>
              <a:t> </a:t>
            </a:r>
            <a:r>
              <a:rPr lang="en-US" sz="2800" dirty="0" err="1" smtClean="0"/>
              <a:t>për</a:t>
            </a:r>
            <a:r>
              <a:rPr lang="en-US" sz="2800" dirty="0" smtClean="0"/>
              <a:t> </a:t>
            </a:r>
            <a:r>
              <a:rPr lang="en-US" sz="2800" dirty="0" err="1" smtClean="0"/>
              <a:t>prezantime</a:t>
            </a:r>
            <a:r>
              <a:rPr lang="en-US" sz="2800" dirty="0" smtClean="0"/>
              <a:t> </a:t>
            </a:r>
            <a:r>
              <a:rPr lang="en-US" sz="2800" dirty="0" err="1" smtClean="0"/>
              <a:t>janë</a:t>
            </a:r>
            <a:r>
              <a:rPr lang="en-US" sz="2800" dirty="0" smtClean="0"/>
              <a:t>: </a:t>
            </a:r>
            <a:r>
              <a:rPr lang="en-US" sz="2800" dirty="0" smtClean="0">
                <a:solidFill>
                  <a:srgbClr val="FF0000"/>
                </a:solidFill>
              </a:rPr>
              <a:t>MS PowerPoint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Lotus Freelance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CPS Harvard </a:t>
            </a:r>
            <a:r>
              <a:rPr lang="en-US" sz="2800" dirty="0" err="1" smtClean="0"/>
              <a:t>etj</a:t>
            </a:r>
            <a:r>
              <a:rPr lang="en-US" sz="2800" dirty="0" smtClean="0"/>
              <a:t>…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err="1" smtClean="0"/>
              <a:t>Programet</a:t>
            </a:r>
            <a:r>
              <a:rPr lang="en-US" sz="2800" dirty="0" smtClean="0"/>
              <a:t> </a:t>
            </a:r>
            <a:r>
              <a:rPr lang="en-US" sz="2800" dirty="0" err="1" smtClean="0"/>
              <a:t>llogaritëse</a:t>
            </a:r>
            <a:r>
              <a:rPr lang="en-US" sz="2800" dirty="0" smtClean="0"/>
              <a:t> </a:t>
            </a:r>
            <a:r>
              <a:rPr lang="en-US" sz="2800" dirty="0" err="1" smtClean="0"/>
              <a:t>janë</a:t>
            </a:r>
            <a:r>
              <a:rPr lang="en-US" sz="2800" dirty="0" smtClean="0"/>
              <a:t> </a:t>
            </a:r>
            <a:r>
              <a:rPr lang="en-US" sz="2800" dirty="0" err="1" smtClean="0"/>
              <a:t>programe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specializuara</a:t>
            </a:r>
            <a:r>
              <a:rPr lang="en-US" sz="2800" dirty="0" smtClean="0"/>
              <a:t> </a:t>
            </a:r>
            <a:r>
              <a:rPr lang="en-US" sz="2800" dirty="0" err="1" smtClean="0"/>
              <a:t>për</a:t>
            </a:r>
            <a:r>
              <a:rPr lang="en-US" sz="2800" dirty="0" smtClean="0"/>
              <a:t> </a:t>
            </a:r>
            <a:r>
              <a:rPr lang="en-US" sz="2800" dirty="0" err="1" smtClean="0"/>
              <a:t>cështje</a:t>
            </a:r>
            <a:r>
              <a:rPr lang="en-US" sz="2800" dirty="0" smtClean="0"/>
              <a:t> </a:t>
            </a:r>
            <a:r>
              <a:rPr lang="en-US" sz="2800" dirty="0" err="1" smtClean="0"/>
              <a:t>finianciare</a:t>
            </a:r>
            <a:r>
              <a:rPr lang="en-US" sz="2800" dirty="0" smtClean="0"/>
              <a:t>. </a:t>
            </a:r>
            <a:r>
              <a:rPr lang="en-US" sz="2800" dirty="0" err="1" smtClean="0"/>
              <a:t>Programet</a:t>
            </a:r>
            <a:r>
              <a:rPr lang="en-US" sz="2800" dirty="0" smtClean="0"/>
              <a:t> </a:t>
            </a:r>
            <a:r>
              <a:rPr lang="en-US" sz="2800" dirty="0" err="1" smtClean="0"/>
              <a:t>për</a:t>
            </a:r>
            <a:r>
              <a:rPr lang="en-US" sz="2800" dirty="0" smtClean="0"/>
              <a:t> </a:t>
            </a:r>
            <a:r>
              <a:rPr lang="en-US" sz="2800" dirty="0" err="1" smtClean="0"/>
              <a:t>llogaritje</a:t>
            </a:r>
            <a:r>
              <a:rPr lang="en-US" sz="2800" dirty="0" smtClean="0"/>
              <a:t> </a:t>
            </a:r>
            <a:r>
              <a:rPr lang="en-US" sz="2800" dirty="0" err="1" smtClean="0"/>
              <a:t>janë</a:t>
            </a:r>
            <a:r>
              <a:rPr lang="en-US" sz="2800" dirty="0" smtClean="0"/>
              <a:t>: </a:t>
            </a:r>
            <a:r>
              <a:rPr lang="en-US" sz="2800" dirty="0" smtClean="0">
                <a:solidFill>
                  <a:srgbClr val="FF0000"/>
                </a:solidFill>
              </a:rPr>
              <a:t>Cashbook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Peachtree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MYOB</a:t>
            </a:r>
            <a:r>
              <a:rPr lang="en-US" sz="2800" dirty="0" smtClean="0"/>
              <a:t> </a:t>
            </a:r>
            <a:r>
              <a:rPr lang="en-US" sz="2800" dirty="0" err="1" smtClean="0"/>
              <a:t>etj</a:t>
            </a:r>
            <a:r>
              <a:rPr lang="en-US" sz="2800" dirty="0" smtClean="0"/>
              <a:t>…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err="1" smtClean="0"/>
              <a:t>Shfletuesit</a:t>
            </a:r>
            <a:r>
              <a:rPr lang="en-US" sz="2800" dirty="0" smtClean="0"/>
              <a:t> e </a:t>
            </a:r>
            <a:r>
              <a:rPr lang="en-US" sz="2800" dirty="0" err="1" smtClean="0"/>
              <a:t>internetit</a:t>
            </a:r>
            <a:r>
              <a:rPr lang="en-US" sz="2800" dirty="0" smtClean="0"/>
              <a:t> </a:t>
            </a:r>
            <a:r>
              <a:rPr lang="en-US" sz="2800" dirty="0" err="1" smtClean="0"/>
              <a:t>janë</a:t>
            </a:r>
            <a:r>
              <a:rPr lang="en-US" sz="2800" dirty="0" smtClean="0"/>
              <a:t> </a:t>
            </a:r>
            <a:r>
              <a:rPr lang="en-US" sz="2800" dirty="0" err="1" smtClean="0"/>
              <a:t>programe</a:t>
            </a:r>
            <a:r>
              <a:rPr lang="en-US" sz="2800" dirty="0" smtClean="0"/>
              <a:t> </a:t>
            </a:r>
            <a:r>
              <a:rPr lang="en-US" sz="2800" dirty="0" err="1" smtClean="0"/>
              <a:t>që</a:t>
            </a:r>
            <a:r>
              <a:rPr lang="en-US" sz="2800" dirty="0" smtClean="0"/>
              <a:t> </a:t>
            </a:r>
            <a:r>
              <a:rPr lang="en-US" sz="2800" dirty="0" err="1" smtClean="0"/>
              <a:t>përdoren</a:t>
            </a:r>
            <a:r>
              <a:rPr lang="en-US" sz="2800" dirty="0" smtClean="0"/>
              <a:t> </a:t>
            </a:r>
            <a:r>
              <a:rPr lang="en-US" sz="2800" dirty="0" err="1" smtClean="0"/>
              <a:t>për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mundusuar</a:t>
            </a:r>
            <a:r>
              <a:rPr lang="en-US" sz="2800" dirty="0" smtClean="0"/>
              <a:t> </a:t>
            </a:r>
            <a:r>
              <a:rPr lang="en-US" sz="2800" dirty="0" err="1" smtClean="0"/>
              <a:t>qasje</a:t>
            </a:r>
            <a:r>
              <a:rPr lang="en-US" sz="2800" dirty="0" smtClean="0"/>
              <a:t> </a:t>
            </a:r>
            <a:r>
              <a:rPr lang="en-US" sz="2800" dirty="0" err="1" smtClean="0"/>
              <a:t>në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informacionet</a:t>
            </a:r>
            <a:r>
              <a:rPr lang="en-US" sz="2800" dirty="0" smtClean="0"/>
              <a:t> </a:t>
            </a:r>
            <a:r>
              <a:rPr lang="en-US" sz="2800" dirty="0" err="1" smtClean="0"/>
              <a:t>nga</a:t>
            </a:r>
            <a:r>
              <a:rPr lang="en-US" sz="2800" dirty="0" smtClean="0"/>
              <a:t> </a:t>
            </a:r>
            <a:r>
              <a:rPr lang="en-US" sz="2800" dirty="0" err="1" smtClean="0"/>
              <a:t>interneti</a:t>
            </a:r>
            <a:r>
              <a:rPr lang="en-US" sz="2800" dirty="0" smtClean="0"/>
              <a:t>. </a:t>
            </a:r>
            <a:r>
              <a:rPr lang="en-US" sz="2800" dirty="0" err="1" smtClean="0"/>
              <a:t>Programet</a:t>
            </a:r>
            <a:r>
              <a:rPr lang="en-US" sz="2800" dirty="0" smtClean="0"/>
              <a:t> </a:t>
            </a:r>
            <a:r>
              <a:rPr lang="en-US" sz="2800" dirty="0" err="1" smtClean="0"/>
              <a:t>për</a:t>
            </a:r>
            <a:r>
              <a:rPr lang="en-US" sz="2800" dirty="0" smtClean="0"/>
              <a:t> </a:t>
            </a:r>
            <a:r>
              <a:rPr lang="en-US" sz="2800" dirty="0" err="1" smtClean="0"/>
              <a:t>shfletsuesit</a:t>
            </a:r>
            <a:r>
              <a:rPr lang="en-US" sz="2800" dirty="0" smtClean="0"/>
              <a:t> e </a:t>
            </a:r>
            <a:r>
              <a:rPr lang="en-US" sz="2800" dirty="0" err="1" smtClean="0"/>
              <a:t>internetit</a:t>
            </a:r>
            <a:r>
              <a:rPr lang="en-US" sz="2800" dirty="0" smtClean="0"/>
              <a:t> </a:t>
            </a:r>
            <a:r>
              <a:rPr lang="en-US" sz="2800" dirty="0" err="1" smtClean="0"/>
              <a:t>janë</a:t>
            </a:r>
            <a:r>
              <a:rPr lang="en-US" sz="2800" dirty="0" smtClean="0"/>
              <a:t>: </a:t>
            </a:r>
            <a:r>
              <a:rPr lang="en-US" sz="2800" dirty="0" smtClean="0">
                <a:solidFill>
                  <a:srgbClr val="FF0000"/>
                </a:solidFill>
              </a:rPr>
              <a:t>MS </a:t>
            </a:r>
            <a:r>
              <a:rPr lang="en-US" sz="2800" dirty="0" err="1" smtClean="0">
                <a:solidFill>
                  <a:srgbClr val="FF0000"/>
                </a:solidFill>
              </a:rPr>
              <a:t>Interent</a:t>
            </a:r>
            <a:r>
              <a:rPr lang="en-US" sz="2800" dirty="0" smtClean="0">
                <a:solidFill>
                  <a:srgbClr val="FF0000"/>
                </a:solidFill>
              </a:rPr>
              <a:t> Explorer</a:t>
            </a:r>
            <a:r>
              <a:rPr lang="en-US" sz="2800" dirty="0" smtClean="0"/>
              <a:t> </a:t>
            </a:r>
            <a:r>
              <a:rPr lang="en-US" sz="2800" dirty="0" err="1" smtClean="0"/>
              <a:t>dhe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Netscape Navigator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Ndërlidhja</a:t>
            </a:r>
            <a:r>
              <a:rPr lang="en-US" sz="4000" dirty="0" smtClean="0"/>
              <a:t> e </a:t>
            </a:r>
            <a:r>
              <a:rPr lang="en-US" sz="4000" dirty="0" err="1" smtClean="0"/>
              <a:t>softuerit</a:t>
            </a:r>
            <a:r>
              <a:rPr lang="en-US" sz="4000" dirty="0" smtClean="0"/>
              <a:t> me </a:t>
            </a:r>
            <a:r>
              <a:rPr lang="en-US" sz="4000" dirty="0" err="1" smtClean="0"/>
              <a:t>harduerin</a:t>
            </a:r>
            <a:r>
              <a:rPr lang="en-US" sz="4000" dirty="0" smtClean="0"/>
              <a:t> </a:t>
            </a:r>
            <a:r>
              <a:rPr lang="en-US" sz="4000" dirty="0" err="1" smtClean="0"/>
              <a:t>dhe</a:t>
            </a:r>
            <a:r>
              <a:rPr lang="en-US" sz="4000" dirty="0" smtClean="0"/>
              <a:t> </a:t>
            </a:r>
            <a:r>
              <a:rPr lang="en-US" sz="4000" dirty="0" err="1" smtClean="0"/>
              <a:t>shfrytëzuesit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057400"/>
            <a:ext cx="8839200" cy="4648200"/>
          </a:xfrm>
        </p:spPr>
        <p:txBody>
          <a:bodyPr/>
          <a:lstStyle/>
          <a:p>
            <a:pPr algn="l">
              <a:buFont typeface="Wingdings" pitchFamily="2" charset="2"/>
              <a:buChar char="Ø"/>
            </a:pP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fazat</a:t>
            </a:r>
            <a:r>
              <a:rPr lang="en-US" dirty="0" smtClean="0"/>
              <a:t> e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zhvillimit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kompjuterëve</a:t>
            </a:r>
            <a:r>
              <a:rPr lang="en-US" dirty="0" smtClean="0"/>
              <a:t>, </a:t>
            </a:r>
            <a:r>
              <a:rPr lang="en-US" dirty="0" err="1" smtClean="0"/>
              <a:t>ata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përdorur</a:t>
            </a:r>
            <a:r>
              <a:rPr lang="en-US" dirty="0" smtClean="0"/>
              <a:t> </a:t>
            </a:r>
            <a:r>
              <a:rPr lang="en-US" dirty="0" err="1" smtClean="0"/>
              <a:t>vetëm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profesionistëte</a:t>
            </a:r>
            <a:r>
              <a:rPr lang="en-US" dirty="0" smtClean="0"/>
              <a:t> </a:t>
            </a:r>
            <a:r>
              <a:rPr lang="en-US" dirty="0" err="1" smtClean="0"/>
              <a:t>trajnuar</a:t>
            </a:r>
            <a:r>
              <a:rPr lang="en-US" dirty="0" smtClean="0"/>
              <a:t> </a:t>
            </a:r>
            <a:r>
              <a:rPr lang="en-US" dirty="0" err="1" smtClean="0"/>
              <a:t>mirë</a:t>
            </a:r>
            <a:r>
              <a:rPr lang="en-US" dirty="0" smtClean="0"/>
              <a:t>. </a:t>
            </a:r>
            <a:r>
              <a:rPr lang="en-US" dirty="0" err="1" smtClean="0"/>
              <a:t>Shfrytëzuesit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trajnuar</a:t>
            </a:r>
            <a:r>
              <a:rPr lang="en-US" dirty="0" smtClean="0"/>
              <a:t> </a:t>
            </a:r>
            <a:r>
              <a:rPr lang="en-US" dirty="0" err="1" smtClean="0"/>
              <a:t>individualisht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secilin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cdo</a:t>
            </a:r>
            <a:r>
              <a:rPr lang="en-US" dirty="0" smtClean="0"/>
              <a:t> program.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err="1" smtClean="0"/>
              <a:t>Vetëm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shtypje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tastit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majtë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miut</a:t>
            </a:r>
            <a:r>
              <a:rPr lang="en-US" dirty="0" smtClean="0"/>
              <a:t> </a:t>
            </a:r>
            <a:r>
              <a:rPr lang="en-US" dirty="0" err="1" smtClean="0"/>
              <a:t>zgjidhet</a:t>
            </a:r>
            <a:r>
              <a:rPr lang="en-US" dirty="0" smtClean="0"/>
              <a:t> </a:t>
            </a:r>
            <a:r>
              <a:rPr lang="en-US" dirty="0" err="1" smtClean="0"/>
              <a:t>objekti</a:t>
            </a:r>
            <a:r>
              <a:rPr lang="en-US" dirty="0" smtClean="0"/>
              <a:t> me </a:t>
            </a:r>
            <a:r>
              <a:rPr lang="en-US" dirty="0" err="1" smtClean="0"/>
              <a:t>c’rast</a:t>
            </a:r>
            <a:r>
              <a:rPr lang="en-US" dirty="0" smtClean="0"/>
              <a:t> </a:t>
            </a:r>
            <a:r>
              <a:rPr lang="en-US" dirty="0" err="1" smtClean="0"/>
              <a:t>ngjyra</a:t>
            </a:r>
            <a:r>
              <a:rPr lang="en-US" dirty="0" smtClean="0"/>
              <a:t> e </a:t>
            </a:r>
            <a:r>
              <a:rPr lang="en-US" dirty="0" err="1" smtClean="0"/>
              <a:t>objektit</a:t>
            </a:r>
            <a:r>
              <a:rPr lang="en-US" dirty="0" smtClean="0"/>
              <a:t> </a:t>
            </a:r>
            <a:r>
              <a:rPr lang="en-US" dirty="0" err="1" smtClean="0"/>
              <a:t>ndërrohet</a:t>
            </a:r>
            <a:r>
              <a:rPr lang="en-US" dirty="0" smtClean="0"/>
              <a:t>,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zgjedhjen</a:t>
            </a:r>
            <a:r>
              <a:rPr lang="en-US" dirty="0" smtClean="0"/>
              <a:t> e </a:t>
            </a:r>
            <a:r>
              <a:rPr lang="en-US" dirty="0" err="1" smtClean="0"/>
              <a:t>tij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nevojitet</a:t>
            </a:r>
            <a:r>
              <a:rPr lang="en-US" dirty="0" smtClean="0"/>
              <a:t> </a:t>
            </a:r>
            <a:r>
              <a:rPr lang="en-US" dirty="0" err="1" smtClean="0"/>
              <a:t>asnjë</a:t>
            </a:r>
            <a:r>
              <a:rPr lang="en-US" dirty="0" smtClean="0"/>
              <a:t> </a:t>
            </a:r>
            <a:r>
              <a:rPr lang="en-US" dirty="0" err="1" smtClean="0"/>
              <a:t>operacion</a:t>
            </a:r>
            <a:r>
              <a:rPr lang="en-US" dirty="0" smtClean="0"/>
              <a:t> </a:t>
            </a:r>
            <a:r>
              <a:rPr lang="en-US" dirty="0" err="1" smtClean="0"/>
              <a:t>tjetër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317625"/>
          </a:xfrm>
        </p:spPr>
        <p:txBody>
          <a:bodyPr/>
          <a:lstStyle/>
          <a:p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operativ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47800"/>
            <a:ext cx="6324600" cy="54102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800" dirty="0" err="1" smtClean="0"/>
              <a:t>Eshtë</a:t>
            </a:r>
            <a:r>
              <a:rPr lang="en-US" sz="2800" dirty="0" smtClean="0"/>
              <a:t> </a:t>
            </a:r>
            <a:r>
              <a:rPr lang="en-US" sz="2800" dirty="0" err="1" smtClean="0"/>
              <a:t>një</a:t>
            </a:r>
            <a:r>
              <a:rPr lang="en-US" sz="2800" dirty="0" smtClean="0"/>
              <a:t> program I </a:t>
            </a:r>
            <a:r>
              <a:rPr lang="en-US" sz="2800" dirty="0" err="1" smtClean="0"/>
              <a:t>cili</a:t>
            </a:r>
            <a:r>
              <a:rPr lang="en-US" sz="2800" dirty="0" smtClean="0"/>
              <a:t> </a:t>
            </a:r>
            <a:r>
              <a:rPr lang="en-US" sz="2800" dirty="0" err="1" smtClean="0"/>
              <a:t>mundëson</a:t>
            </a:r>
            <a:r>
              <a:rPr lang="en-US" sz="2800" dirty="0" smtClean="0"/>
              <a:t> </a:t>
            </a:r>
            <a:r>
              <a:rPr lang="en-US" sz="2800" dirty="0" err="1" smtClean="0"/>
              <a:t>aktivizimin</a:t>
            </a:r>
            <a:r>
              <a:rPr lang="en-US" sz="2800" dirty="0" smtClean="0"/>
              <a:t> e </a:t>
            </a:r>
            <a:r>
              <a:rPr lang="en-US" sz="2800" dirty="0" err="1" smtClean="0"/>
              <a:t>pjesës</a:t>
            </a:r>
            <a:r>
              <a:rPr lang="en-US" sz="2800" dirty="0" smtClean="0"/>
              <a:t> </a:t>
            </a:r>
            <a:r>
              <a:rPr lang="en-US" sz="2800" dirty="0" err="1" smtClean="0"/>
              <a:t>harderike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sistemit</a:t>
            </a:r>
            <a:r>
              <a:rPr lang="en-US" sz="2800" dirty="0" smtClean="0"/>
              <a:t> </a:t>
            </a:r>
            <a:r>
              <a:rPr lang="en-US" sz="2800" dirty="0" err="1" smtClean="0"/>
              <a:t>kompjuterik</a:t>
            </a:r>
            <a:r>
              <a:rPr lang="en-US" sz="2800" dirty="0" smtClean="0"/>
              <a:t>. Sot </a:t>
            </a:r>
            <a:r>
              <a:rPr lang="en-US" sz="2800" dirty="0" err="1" smtClean="0"/>
              <a:t>kryesisht</a:t>
            </a:r>
            <a:r>
              <a:rPr lang="en-US" sz="2800" dirty="0" smtClean="0"/>
              <a:t> </a:t>
            </a:r>
            <a:r>
              <a:rPr lang="en-US" sz="2800" dirty="0" err="1" smtClean="0"/>
              <a:t>shfrytëzohet</a:t>
            </a:r>
            <a:r>
              <a:rPr lang="en-US" sz="2800" dirty="0" smtClean="0"/>
              <a:t> </a:t>
            </a:r>
            <a:r>
              <a:rPr lang="en-US" sz="2800" dirty="0" err="1" smtClean="0"/>
              <a:t>sistemi</a:t>
            </a:r>
            <a:r>
              <a:rPr lang="en-US" sz="2800" dirty="0" smtClean="0"/>
              <a:t> </a:t>
            </a:r>
            <a:r>
              <a:rPr lang="en-US" sz="2800" dirty="0" err="1" smtClean="0"/>
              <a:t>operativ</a:t>
            </a:r>
            <a:r>
              <a:rPr lang="en-US" sz="2800" dirty="0" smtClean="0"/>
              <a:t> Windows, I </a:t>
            </a:r>
            <a:r>
              <a:rPr lang="en-US" sz="2800" dirty="0" err="1" smtClean="0"/>
              <a:t>cili</a:t>
            </a:r>
            <a:r>
              <a:rPr lang="en-US" sz="2800" dirty="0" smtClean="0"/>
              <a:t> </a:t>
            </a:r>
            <a:r>
              <a:rPr lang="en-US" sz="2800" dirty="0" err="1" smtClean="0"/>
              <a:t>mundëson</a:t>
            </a:r>
            <a:r>
              <a:rPr lang="en-US" sz="2800" dirty="0" smtClean="0"/>
              <a:t> </a:t>
            </a:r>
            <a:r>
              <a:rPr lang="en-US" sz="2800" dirty="0" err="1" smtClean="0"/>
              <a:t>shfrytëzuesit</a:t>
            </a:r>
            <a:r>
              <a:rPr lang="en-US" sz="2800" dirty="0" smtClean="0"/>
              <a:t> </a:t>
            </a:r>
            <a:r>
              <a:rPr lang="en-US" sz="2800" dirty="0" err="1" smtClean="0"/>
              <a:t>përdorimin</a:t>
            </a:r>
            <a:r>
              <a:rPr lang="en-US" sz="2800" dirty="0" smtClean="0"/>
              <a:t> e </a:t>
            </a:r>
            <a:r>
              <a:rPr lang="en-US" sz="2800" dirty="0" err="1" smtClean="0"/>
              <a:t>lehtë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kompjuterit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tij</a:t>
            </a:r>
            <a:r>
              <a:rPr lang="en-US" sz="2800" dirty="0" smtClean="0"/>
              <a:t>. 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err="1" smtClean="0"/>
              <a:t>Sistemi</a:t>
            </a:r>
            <a:r>
              <a:rPr lang="en-US" sz="2800" dirty="0" smtClean="0"/>
              <a:t> </a:t>
            </a:r>
            <a:r>
              <a:rPr lang="en-US" sz="2800" dirty="0" err="1" smtClean="0"/>
              <a:t>operativ</a:t>
            </a:r>
            <a:r>
              <a:rPr lang="en-US" sz="2800" dirty="0" smtClean="0"/>
              <a:t> Windows </a:t>
            </a:r>
            <a:r>
              <a:rPr lang="en-US" sz="2800" dirty="0" err="1" smtClean="0"/>
              <a:t>paraqet</a:t>
            </a:r>
            <a:r>
              <a:rPr lang="en-US" sz="2800" dirty="0" smtClean="0"/>
              <a:t> </a:t>
            </a:r>
            <a:r>
              <a:rPr lang="en-US" sz="2800" dirty="0" err="1" smtClean="0"/>
              <a:t>një</a:t>
            </a:r>
            <a:r>
              <a:rPr lang="en-US" sz="2800" dirty="0" smtClean="0"/>
              <a:t> </a:t>
            </a:r>
            <a:r>
              <a:rPr lang="en-US" sz="2800" dirty="0" err="1" smtClean="0"/>
              <a:t>grup</a:t>
            </a:r>
            <a:r>
              <a:rPr lang="en-US" sz="2800" dirty="0" smtClean="0"/>
              <a:t> </a:t>
            </a:r>
            <a:r>
              <a:rPr lang="en-US" sz="2800" dirty="0" err="1" smtClean="0"/>
              <a:t>programesh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ndryshme</a:t>
            </a:r>
            <a:r>
              <a:rPr lang="en-US" sz="2800" dirty="0" smtClean="0"/>
              <a:t>,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cilat</a:t>
            </a:r>
            <a:r>
              <a:rPr lang="en-US" sz="2800" dirty="0" smtClean="0"/>
              <a:t> </a:t>
            </a:r>
            <a:r>
              <a:rPr lang="en-US" sz="2800" dirty="0" err="1" smtClean="0"/>
              <a:t>funksionojnë</a:t>
            </a:r>
            <a:r>
              <a:rPr lang="en-US" sz="2800" dirty="0" smtClean="0"/>
              <a:t> </a:t>
            </a:r>
            <a:r>
              <a:rPr lang="en-US" sz="2800" dirty="0" err="1" smtClean="0"/>
              <a:t>si</a:t>
            </a:r>
            <a:r>
              <a:rPr lang="en-US" sz="2800" dirty="0" smtClean="0"/>
              <a:t> </a:t>
            </a:r>
            <a:r>
              <a:rPr lang="en-US" sz="2800" dirty="0" err="1" smtClean="0"/>
              <a:t>një</a:t>
            </a:r>
            <a:r>
              <a:rPr lang="en-US" sz="2800" dirty="0" smtClean="0"/>
              <a:t> </a:t>
            </a:r>
            <a:r>
              <a:rPr lang="en-US" sz="2800" dirty="0" err="1" smtClean="0"/>
              <a:t>tërësi</a:t>
            </a:r>
            <a:r>
              <a:rPr lang="en-US" sz="2800" dirty="0" smtClean="0"/>
              <a:t> </a:t>
            </a:r>
            <a:r>
              <a:rPr lang="en-US" sz="2800" dirty="0" err="1" smtClean="0"/>
              <a:t>programore</a:t>
            </a:r>
            <a:r>
              <a:rPr lang="en-US" sz="2800" dirty="0" smtClean="0"/>
              <a:t>.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err="1" smtClean="0"/>
              <a:t>Nëpërmjet</a:t>
            </a:r>
            <a:r>
              <a:rPr lang="en-US" sz="2800" dirty="0" smtClean="0"/>
              <a:t> </a:t>
            </a:r>
            <a:r>
              <a:rPr lang="en-US" sz="2800" dirty="0" err="1" smtClean="0"/>
              <a:t>tyre</a:t>
            </a:r>
            <a:r>
              <a:rPr lang="en-US" sz="2800" dirty="0" smtClean="0"/>
              <a:t> </a:t>
            </a:r>
            <a:r>
              <a:rPr lang="en-US" sz="2800" dirty="0" err="1" smtClean="0"/>
              <a:t>përdoruesi</a:t>
            </a:r>
            <a:r>
              <a:rPr lang="en-US" sz="2800" dirty="0" smtClean="0"/>
              <a:t> I </a:t>
            </a:r>
            <a:r>
              <a:rPr lang="en-US" sz="2800" dirty="0" err="1" smtClean="0"/>
              <a:t>zakonshëm</a:t>
            </a:r>
            <a:r>
              <a:rPr lang="en-US" sz="2800" dirty="0" smtClean="0"/>
              <a:t> </a:t>
            </a:r>
            <a:r>
              <a:rPr lang="en-US" sz="2800" dirty="0" err="1" smtClean="0"/>
              <a:t>është</a:t>
            </a:r>
            <a:r>
              <a:rPr lang="en-US" sz="2800" dirty="0" smtClean="0"/>
              <a:t> </a:t>
            </a:r>
            <a:r>
              <a:rPr lang="en-US" sz="2800" dirty="0" err="1" smtClean="0"/>
              <a:t>në</a:t>
            </a:r>
            <a:r>
              <a:rPr lang="en-US" sz="2800" dirty="0" smtClean="0"/>
              <a:t> </a:t>
            </a:r>
            <a:r>
              <a:rPr lang="en-US" sz="2800" dirty="0" err="1" smtClean="0"/>
              <a:t>gjendje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një</a:t>
            </a:r>
            <a:r>
              <a:rPr lang="en-US" sz="2800" dirty="0" smtClean="0"/>
              <a:t> </a:t>
            </a:r>
            <a:r>
              <a:rPr lang="en-US" sz="2800" dirty="0" err="1" smtClean="0"/>
              <a:t>strukture</a:t>
            </a:r>
            <a:r>
              <a:rPr lang="en-US" sz="2800" dirty="0" smtClean="0"/>
              <a:t> </a:t>
            </a:r>
            <a:r>
              <a:rPr lang="en-US" sz="2800" dirty="0" err="1" smtClean="0"/>
              <a:t>elektronike</a:t>
            </a:r>
            <a:r>
              <a:rPr lang="en-US" sz="2800" dirty="0" smtClean="0"/>
              <a:t> .</a:t>
            </a:r>
          </a:p>
        </p:txBody>
      </p:sp>
      <p:pic>
        <p:nvPicPr>
          <p:cNvPr id="2050" name="Picture 2" descr="C:\Documents and Settings\home\My Documents\opsys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1" y="3657600"/>
            <a:ext cx="2743200" cy="3200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8915400" cy="5334000"/>
          </a:xfrm>
        </p:spPr>
        <p:txBody>
          <a:bodyPr/>
          <a:lstStyle/>
          <a:p>
            <a:pPr algn="l">
              <a:buFont typeface="Wingdings" pitchFamily="2" charset="2"/>
              <a:buChar char="Ø"/>
            </a:pPr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operativ</a:t>
            </a:r>
            <a:r>
              <a:rPr lang="en-US" dirty="0" smtClean="0"/>
              <a:t> XP </a:t>
            </a:r>
            <a:r>
              <a:rPr lang="en-US" dirty="0" err="1" smtClean="0"/>
              <a:t>përmban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tërësi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mundësive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reja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krahasimm</a:t>
            </a:r>
            <a:r>
              <a:rPr lang="en-US" dirty="0" smtClean="0"/>
              <a:t> me </a:t>
            </a:r>
            <a:r>
              <a:rPr lang="en-US" dirty="0" err="1" smtClean="0"/>
              <a:t>sistemet</a:t>
            </a:r>
            <a:r>
              <a:rPr lang="en-US" dirty="0" smtClean="0"/>
              <a:t> e </a:t>
            </a:r>
            <a:r>
              <a:rPr lang="en-US" dirty="0" err="1" smtClean="0"/>
              <a:t>mëhershme</a:t>
            </a:r>
            <a:r>
              <a:rPr lang="en-US" dirty="0" smtClean="0"/>
              <a:t> operative </a:t>
            </a:r>
            <a:r>
              <a:rPr lang="en-US" dirty="0" smtClean="0">
                <a:solidFill>
                  <a:srgbClr val="FF0000"/>
                </a:solidFill>
              </a:rPr>
              <a:t>Window 92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Windows 2000 </a:t>
            </a:r>
            <a:r>
              <a:rPr lang="en-US" dirty="0" err="1" smtClean="0"/>
              <a:t>etj</a:t>
            </a:r>
            <a:r>
              <a:rPr lang="en-US" dirty="0" smtClean="0"/>
              <a:t>…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err="1" smtClean="0"/>
              <a:t>Komunikimi</a:t>
            </a:r>
            <a:r>
              <a:rPr lang="en-US" dirty="0" smtClean="0"/>
              <a:t> me </a:t>
            </a:r>
            <a:r>
              <a:rPr lang="en-US" dirty="0" err="1" smtClean="0"/>
              <a:t>kompjuter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dukshëm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I </a:t>
            </a:r>
            <a:r>
              <a:rPr lang="en-US" dirty="0" err="1" smtClean="0"/>
              <a:t>thjeshtë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tërheqës</a:t>
            </a:r>
            <a:r>
              <a:rPr lang="en-US" dirty="0" smtClean="0"/>
              <a:t>. </a:t>
            </a:r>
            <a:r>
              <a:rPr lang="en-US" dirty="0" err="1" smtClean="0"/>
              <a:t>Ky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operativ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përgjegjës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funksionin</a:t>
            </a:r>
            <a:r>
              <a:rPr lang="en-US" dirty="0" smtClean="0"/>
              <a:t> </a:t>
            </a:r>
            <a:r>
              <a:rPr lang="en-US" dirty="0" err="1" smtClean="0"/>
              <a:t>unik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gjithave</a:t>
            </a:r>
            <a:r>
              <a:rPr lang="en-US" dirty="0" smtClean="0"/>
              <a:t> </a:t>
            </a:r>
            <a:r>
              <a:rPr lang="en-US" dirty="0" err="1" smtClean="0"/>
              <a:t>njësi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kompjuteri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gjitha</a:t>
            </a:r>
            <a:r>
              <a:rPr lang="en-US" dirty="0" smtClean="0"/>
              <a:t> </a:t>
            </a:r>
            <a:r>
              <a:rPr lang="en-US" dirty="0" err="1" smtClean="0"/>
              <a:t>detyrat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cilat</a:t>
            </a:r>
            <a:r>
              <a:rPr lang="en-US" dirty="0" smtClean="0"/>
              <a:t> </a:t>
            </a:r>
            <a:r>
              <a:rPr lang="en-US" dirty="0" err="1" smtClean="0"/>
              <a:t>përdoruesit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kryej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en-US" dirty="0" smtClean="0"/>
              <a:t>      </a:t>
            </a:r>
            <a:r>
              <a:rPr lang="en-US" dirty="0" err="1" smtClean="0"/>
              <a:t>Memoria</a:t>
            </a:r>
            <a:r>
              <a:rPr lang="en-US" dirty="0" smtClean="0"/>
              <a:t>, </a:t>
            </a:r>
            <a:r>
              <a:rPr lang="en-US" dirty="0" err="1" smtClean="0"/>
              <a:t>funksioni</a:t>
            </a:r>
            <a:r>
              <a:rPr lang="en-US" dirty="0" smtClean="0"/>
              <a:t>, </a:t>
            </a:r>
            <a:r>
              <a:rPr lang="en-US" dirty="0" err="1" smtClean="0"/>
              <a:t>mediuet</a:t>
            </a:r>
            <a:r>
              <a:rPr lang="en-US" dirty="0" smtClean="0"/>
              <a:t> e  memories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81200"/>
            <a:ext cx="8915400" cy="48768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Kujtesa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RAM</a:t>
            </a:r>
            <a:r>
              <a:rPr lang="en-US" sz="2800" dirty="0" smtClean="0"/>
              <a:t>: </a:t>
            </a:r>
            <a:r>
              <a:rPr lang="en-US" sz="2800" dirty="0" err="1" smtClean="0"/>
              <a:t>Për</a:t>
            </a:r>
            <a:r>
              <a:rPr lang="en-US" sz="2800" dirty="0" smtClean="0"/>
              <a:t> </a:t>
            </a:r>
            <a:r>
              <a:rPr lang="en-US" sz="2800" dirty="0" err="1" smtClean="0"/>
              <a:t>funksionin</a:t>
            </a:r>
            <a:r>
              <a:rPr lang="en-US" sz="2800" dirty="0" smtClean="0"/>
              <a:t> e </a:t>
            </a:r>
            <a:r>
              <a:rPr lang="en-US" sz="2800" dirty="0" err="1" smtClean="0"/>
              <a:t>efektshëm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kompjuterit</a:t>
            </a:r>
            <a:r>
              <a:rPr lang="en-US" sz="2800" dirty="0" smtClean="0"/>
              <a:t> </a:t>
            </a:r>
            <a:r>
              <a:rPr lang="en-US" sz="2800" dirty="0" err="1" smtClean="0"/>
              <a:t>nevojitet</a:t>
            </a:r>
            <a:r>
              <a:rPr lang="en-US" sz="2800" dirty="0" smtClean="0"/>
              <a:t> </a:t>
            </a:r>
            <a:r>
              <a:rPr lang="en-US" sz="2800" dirty="0" err="1" smtClean="0"/>
              <a:t>një</a:t>
            </a:r>
            <a:r>
              <a:rPr lang="en-US" sz="2800" dirty="0" smtClean="0"/>
              <a:t> </a:t>
            </a:r>
            <a:r>
              <a:rPr lang="en-US" sz="2800" dirty="0" err="1" smtClean="0"/>
              <a:t>mjedis</a:t>
            </a:r>
            <a:r>
              <a:rPr lang="en-US" sz="2800" dirty="0" smtClean="0"/>
              <a:t> I </a:t>
            </a:r>
            <a:r>
              <a:rPr lang="en-US" sz="2800" dirty="0" err="1" smtClean="0"/>
              <a:t>informacioneve</a:t>
            </a:r>
            <a:r>
              <a:rPr lang="en-US" sz="2800" dirty="0" smtClean="0"/>
              <a:t> </a:t>
            </a:r>
            <a:r>
              <a:rPr lang="en-US" sz="2800" dirty="0" err="1" smtClean="0"/>
              <a:t>që</a:t>
            </a:r>
            <a:r>
              <a:rPr lang="en-US" sz="2800" dirty="0" smtClean="0"/>
              <a:t> ka </a:t>
            </a:r>
            <a:r>
              <a:rPr lang="en-US" sz="2800" dirty="0" err="1" smtClean="0"/>
              <a:t>mundësi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mbajtjes</a:t>
            </a:r>
            <a:r>
              <a:rPr lang="en-US" sz="2800" dirty="0" smtClean="0"/>
              <a:t> </a:t>
            </a:r>
            <a:r>
              <a:rPr lang="en-US" sz="2800" dirty="0" err="1" smtClean="0"/>
              <a:t>së</a:t>
            </a:r>
            <a:r>
              <a:rPr lang="en-US" sz="2800" dirty="0" smtClean="0"/>
              <a:t> </a:t>
            </a:r>
            <a:r>
              <a:rPr lang="en-US" sz="2800" dirty="0" err="1" smtClean="0"/>
              <a:t>hapit</a:t>
            </a:r>
            <a:r>
              <a:rPr lang="en-US" sz="2800" dirty="0" smtClean="0"/>
              <a:t> me </a:t>
            </a:r>
            <a:r>
              <a:rPr lang="en-US" sz="2800" dirty="0" err="1" smtClean="0"/>
              <a:t>procesorin</a:t>
            </a:r>
            <a:r>
              <a:rPr lang="en-US" sz="2800" dirty="0" smtClean="0"/>
              <a:t>. </a:t>
            </a:r>
            <a:r>
              <a:rPr lang="en-US" sz="2800" dirty="0" err="1" smtClean="0"/>
              <a:t>Kjo</a:t>
            </a:r>
            <a:r>
              <a:rPr lang="en-US" sz="2800" dirty="0" smtClean="0"/>
              <a:t> </a:t>
            </a:r>
            <a:r>
              <a:rPr lang="en-US" sz="2800" dirty="0" err="1" smtClean="0"/>
              <a:t>pjesë</a:t>
            </a:r>
            <a:r>
              <a:rPr lang="en-US" sz="2800" dirty="0" smtClean="0"/>
              <a:t> </a:t>
            </a:r>
            <a:r>
              <a:rPr lang="en-US" sz="2800" dirty="0" err="1" smtClean="0"/>
              <a:t>shtesë</a:t>
            </a:r>
            <a:r>
              <a:rPr lang="en-US" sz="2800" dirty="0" smtClean="0"/>
              <a:t> e </a:t>
            </a:r>
            <a:r>
              <a:rPr lang="en-US" sz="2800" dirty="0" err="1" smtClean="0"/>
              <a:t>kujtesës</a:t>
            </a:r>
            <a:r>
              <a:rPr lang="en-US" sz="2800" dirty="0" smtClean="0"/>
              <a:t> </a:t>
            </a:r>
            <a:r>
              <a:rPr lang="en-US" sz="2800" dirty="0" err="1" smtClean="0"/>
              <a:t>quhet</a:t>
            </a:r>
            <a:r>
              <a:rPr lang="en-US" sz="2800" dirty="0" smtClean="0"/>
              <a:t> </a:t>
            </a:r>
            <a:r>
              <a:rPr lang="en-US" sz="2800" dirty="0" err="1" smtClean="0"/>
              <a:t>kujtesë</a:t>
            </a:r>
            <a:r>
              <a:rPr lang="en-US" sz="2800" dirty="0" smtClean="0"/>
              <a:t> </a:t>
            </a:r>
            <a:r>
              <a:rPr lang="en-US" sz="2800" dirty="0" err="1" smtClean="0"/>
              <a:t>punuese</a:t>
            </a:r>
            <a:r>
              <a:rPr lang="en-US" sz="2800" dirty="0" smtClean="0"/>
              <a:t> </a:t>
            </a:r>
            <a:r>
              <a:rPr lang="en-US" sz="2800" dirty="0" err="1" smtClean="0"/>
              <a:t>ose</a:t>
            </a:r>
            <a:r>
              <a:rPr lang="en-US" sz="2800" dirty="0" smtClean="0"/>
              <a:t> RAM.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Kujtesa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ROM</a:t>
            </a:r>
            <a:r>
              <a:rPr lang="en-US" sz="2800" dirty="0" smtClean="0"/>
              <a:t>: </a:t>
            </a:r>
            <a:r>
              <a:rPr lang="en-US" sz="2800" dirty="0" err="1" smtClean="0"/>
              <a:t>është</a:t>
            </a:r>
            <a:r>
              <a:rPr lang="en-US" sz="2800" dirty="0" smtClean="0"/>
              <a:t> </a:t>
            </a:r>
            <a:r>
              <a:rPr lang="en-US" sz="2800" dirty="0" err="1" smtClean="0"/>
              <a:t>kujtesë</a:t>
            </a:r>
            <a:r>
              <a:rPr lang="en-US" sz="2800" dirty="0" smtClean="0"/>
              <a:t> </a:t>
            </a:r>
            <a:r>
              <a:rPr lang="en-US" sz="2800" dirty="0" err="1" smtClean="0"/>
              <a:t>nga</a:t>
            </a:r>
            <a:r>
              <a:rPr lang="en-US" sz="2800" dirty="0" smtClean="0"/>
              <a:t> e </a:t>
            </a:r>
            <a:r>
              <a:rPr lang="en-US" sz="2800" dirty="0" err="1" smtClean="0"/>
              <a:t>cila</a:t>
            </a:r>
            <a:r>
              <a:rPr lang="en-US" sz="2800" dirty="0" smtClean="0"/>
              <a:t> </a:t>
            </a:r>
            <a:r>
              <a:rPr lang="en-US" sz="2800" dirty="0" err="1" smtClean="0"/>
              <a:t>vetëm</a:t>
            </a:r>
            <a:r>
              <a:rPr lang="en-US" sz="2800" dirty="0" smtClean="0"/>
              <a:t> </a:t>
            </a:r>
            <a:r>
              <a:rPr lang="en-US" sz="2800" dirty="0" err="1" smtClean="0"/>
              <a:t>mundë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lexohet</a:t>
            </a:r>
            <a:r>
              <a:rPr lang="en-US" sz="2800" dirty="0" smtClean="0"/>
              <a:t>. </a:t>
            </a:r>
            <a:r>
              <a:rPr lang="en-US" sz="2800" dirty="0" err="1" smtClean="0"/>
              <a:t>Kjo</a:t>
            </a:r>
            <a:r>
              <a:rPr lang="en-US" sz="2800" dirty="0" smtClean="0"/>
              <a:t> </a:t>
            </a:r>
            <a:r>
              <a:rPr lang="en-US" sz="2800" dirty="0" err="1" smtClean="0"/>
              <a:t>kujtesë</a:t>
            </a:r>
            <a:r>
              <a:rPr lang="en-US" sz="2800" dirty="0" smtClean="0"/>
              <a:t> </a:t>
            </a:r>
            <a:r>
              <a:rPr lang="en-US" sz="2800" dirty="0" err="1" smtClean="0"/>
              <a:t>është</a:t>
            </a:r>
            <a:r>
              <a:rPr lang="en-US" sz="2800" dirty="0" smtClean="0"/>
              <a:t> </a:t>
            </a:r>
            <a:r>
              <a:rPr lang="en-US" sz="2800" dirty="0" err="1" smtClean="0"/>
              <a:t>kujtesë</a:t>
            </a:r>
            <a:r>
              <a:rPr lang="en-US" sz="2800" dirty="0" smtClean="0"/>
              <a:t> </a:t>
            </a:r>
            <a:r>
              <a:rPr lang="en-US" sz="2800" dirty="0" err="1" smtClean="0"/>
              <a:t>permanente</a:t>
            </a:r>
            <a:r>
              <a:rPr lang="en-US" sz="2800" dirty="0" smtClean="0"/>
              <a:t> e </a:t>
            </a:r>
            <a:r>
              <a:rPr lang="en-US" sz="2800" dirty="0" err="1" smtClean="0"/>
              <a:t>programuar</a:t>
            </a:r>
            <a:r>
              <a:rPr lang="en-US" sz="2800" dirty="0" smtClean="0"/>
              <a:t> </a:t>
            </a:r>
            <a:r>
              <a:rPr lang="en-US" sz="2800" dirty="0" err="1" smtClean="0"/>
              <a:t>gjat</a:t>
            </a:r>
            <a:r>
              <a:rPr lang="en-US" sz="2800" dirty="0" smtClean="0"/>
              <a:t> </a:t>
            </a:r>
            <a:r>
              <a:rPr lang="en-US" sz="2800" dirty="0" err="1" smtClean="0"/>
              <a:t>prodhimit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saj</a:t>
            </a:r>
            <a:r>
              <a:rPr lang="en-US" sz="2800" dirty="0" smtClean="0"/>
              <a:t>.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Njësia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CD-ROM </a:t>
            </a:r>
            <a:r>
              <a:rPr lang="en-US" sz="2800" dirty="0" err="1" smtClean="0"/>
              <a:t>mundëson</a:t>
            </a:r>
            <a:r>
              <a:rPr lang="en-US" sz="2800" dirty="0" smtClean="0"/>
              <a:t> </a:t>
            </a:r>
            <a:r>
              <a:rPr lang="en-US" sz="2800" dirty="0" err="1" smtClean="0"/>
              <a:t>që</a:t>
            </a:r>
            <a:r>
              <a:rPr lang="en-US" sz="2800" dirty="0" smtClean="0"/>
              <a:t> </a:t>
            </a:r>
            <a:r>
              <a:rPr lang="en-US" sz="2800" dirty="0" err="1" smtClean="0"/>
              <a:t>kompjuteri</a:t>
            </a:r>
            <a:r>
              <a:rPr lang="en-US" sz="2800" dirty="0" smtClean="0"/>
              <a:t> </a:t>
            </a:r>
            <a:r>
              <a:rPr lang="en-US" sz="2800" dirty="0" err="1" smtClean="0"/>
              <a:t>tu</a:t>
            </a:r>
            <a:r>
              <a:rPr lang="en-US" sz="2800" dirty="0" smtClean="0"/>
              <a:t> </a:t>
            </a:r>
            <a:r>
              <a:rPr lang="en-US" sz="2800" dirty="0" err="1" smtClean="0"/>
              <a:t>qaset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dhënave</a:t>
            </a:r>
            <a:r>
              <a:rPr lang="en-US" sz="2800" dirty="0" smtClean="0"/>
              <a:t> </a:t>
            </a:r>
            <a:r>
              <a:rPr lang="en-US" sz="2800" dirty="0" err="1" smtClean="0"/>
              <a:t>që</a:t>
            </a:r>
            <a:r>
              <a:rPr lang="en-US" sz="2800" dirty="0" smtClean="0"/>
              <a:t> </a:t>
            </a:r>
            <a:r>
              <a:rPr lang="en-US" sz="2800" dirty="0" err="1" smtClean="0"/>
              <a:t>gjenden</a:t>
            </a:r>
            <a:r>
              <a:rPr lang="en-US" sz="2800" dirty="0" smtClean="0"/>
              <a:t> </a:t>
            </a:r>
            <a:r>
              <a:rPr lang="en-US" sz="2800" dirty="0" err="1" smtClean="0"/>
              <a:t>në</a:t>
            </a:r>
            <a:r>
              <a:rPr lang="en-US" sz="2800" dirty="0" smtClean="0"/>
              <a:t> </a:t>
            </a:r>
            <a:r>
              <a:rPr lang="en-US" sz="2800" dirty="0" err="1" smtClean="0"/>
              <a:t>kompaktdisk</a:t>
            </a:r>
            <a:r>
              <a:rPr lang="en-US" sz="2800" dirty="0" smtClean="0"/>
              <a:t>. </a:t>
            </a:r>
            <a:r>
              <a:rPr lang="en-US" sz="2800" dirty="0" err="1" smtClean="0"/>
              <a:t>Nga</a:t>
            </a:r>
            <a:r>
              <a:rPr lang="en-US" sz="2800" dirty="0" smtClean="0"/>
              <a:t> </a:t>
            </a:r>
            <a:r>
              <a:rPr lang="en-US" sz="2800" dirty="0" err="1" smtClean="0"/>
              <a:t>kjo</a:t>
            </a:r>
            <a:r>
              <a:rPr lang="en-US" sz="2800" dirty="0" smtClean="0"/>
              <a:t> </a:t>
            </a:r>
            <a:r>
              <a:rPr lang="en-US" sz="2800" dirty="0" err="1" smtClean="0"/>
              <a:t>njësi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dhënat</a:t>
            </a:r>
            <a:r>
              <a:rPr lang="en-US" sz="2800" dirty="0" smtClean="0"/>
              <a:t> </a:t>
            </a:r>
            <a:r>
              <a:rPr lang="en-US" sz="2800" dirty="0" err="1" smtClean="0"/>
              <a:t>vetëm</a:t>
            </a:r>
            <a:r>
              <a:rPr lang="en-US" sz="2800" dirty="0" smtClean="0"/>
              <a:t> </a:t>
            </a:r>
            <a:r>
              <a:rPr lang="en-US" sz="2800" dirty="0" err="1" smtClean="0"/>
              <a:t>mund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lexohen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029200"/>
          </a:xfrm>
        </p:spPr>
        <p:txBody>
          <a:bodyPr/>
          <a:lstStyle/>
          <a:p>
            <a:pPr lvl="1" algn="l"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Hardisku</a:t>
            </a:r>
            <a:r>
              <a:rPr lang="en-US" dirty="0" smtClean="0"/>
              <a:t>: </a:t>
            </a:r>
            <a:r>
              <a:rPr lang="en-US" dirty="0" err="1" smtClean="0"/>
              <a:t>paraqet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përmisim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flopitdiskut</a:t>
            </a:r>
            <a:r>
              <a:rPr lang="en-US" dirty="0" smtClean="0"/>
              <a:t>. </a:t>
            </a:r>
            <a:r>
              <a:rPr lang="en-US" dirty="0" err="1" smtClean="0"/>
              <a:t>Ky</a:t>
            </a:r>
            <a:r>
              <a:rPr lang="en-US" dirty="0" smtClean="0"/>
              <a:t> </a:t>
            </a:r>
            <a:r>
              <a:rPr lang="en-US" dirty="0" err="1" smtClean="0"/>
              <a:t>lloj</a:t>
            </a:r>
            <a:r>
              <a:rPr lang="en-US" dirty="0" smtClean="0"/>
              <a:t> </a:t>
            </a:r>
            <a:r>
              <a:rPr lang="en-US" dirty="0" err="1" smtClean="0"/>
              <a:t>disku</a:t>
            </a:r>
            <a:r>
              <a:rPr lang="en-US" dirty="0" smtClean="0"/>
              <a:t> </a:t>
            </a:r>
            <a:r>
              <a:rPr lang="en-US" dirty="0" err="1" smtClean="0"/>
              <a:t>karakterizohet</a:t>
            </a:r>
            <a:r>
              <a:rPr lang="en-US" dirty="0" smtClean="0"/>
              <a:t> me:</a:t>
            </a:r>
          </a:p>
          <a:p>
            <a:pPr algn="l"/>
            <a:r>
              <a:rPr lang="en-US" dirty="0" smtClean="0"/>
              <a:t>- </a:t>
            </a:r>
            <a:r>
              <a:rPr lang="en-US" dirty="0" err="1" smtClean="0"/>
              <a:t>Kohë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shkurtër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qasjes</a:t>
            </a:r>
            <a:r>
              <a:rPr lang="en-US" dirty="0" smtClean="0"/>
              <a:t>,</a:t>
            </a:r>
          </a:p>
          <a:p>
            <a:pPr algn="l"/>
            <a:r>
              <a:rPr lang="en-US" dirty="0" smtClean="0"/>
              <a:t>- </a:t>
            </a:r>
            <a:r>
              <a:rPr lang="en-US" dirty="0" err="1" smtClean="0"/>
              <a:t>Kapacitet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madh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kujtesës</a:t>
            </a:r>
            <a:endParaRPr lang="en-US" dirty="0" smtClean="0"/>
          </a:p>
          <a:p>
            <a:pPr algn="l">
              <a:buFontTx/>
              <a:buChar char="-"/>
            </a:pPr>
            <a:r>
              <a:rPr lang="en-US" dirty="0" smtClean="0"/>
              <a:t>Hard </a:t>
            </a:r>
            <a:r>
              <a:rPr lang="en-US" dirty="0" err="1" smtClean="0"/>
              <a:t>disku</a:t>
            </a:r>
            <a:r>
              <a:rPr lang="en-US" dirty="0" smtClean="0"/>
              <a:t> </a:t>
            </a:r>
            <a:r>
              <a:rPr lang="en-US" dirty="0" err="1" smtClean="0"/>
              <a:t>gjithnjë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lëvizje</a:t>
            </a:r>
            <a:endParaRPr lang="en-US" dirty="0" smtClean="0"/>
          </a:p>
          <a:p>
            <a:pPr algn="l">
              <a:buFont typeface="Wingdings" pitchFamily="2" charset="2"/>
              <a:buChar char="Ø"/>
            </a:pPr>
            <a:r>
              <a:rPr lang="en-US" dirty="0" err="1" smtClean="0"/>
              <a:t>Disketa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mjediset</a:t>
            </a:r>
            <a:r>
              <a:rPr lang="en-US" dirty="0" smtClean="0"/>
              <a:t> 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ruhen</a:t>
            </a:r>
            <a:r>
              <a:rPr lang="en-US" dirty="0" smtClean="0"/>
              <a:t> </a:t>
            </a:r>
            <a:r>
              <a:rPr lang="en-US" dirty="0" err="1" smtClean="0"/>
              <a:t>programet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dhënat</a:t>
            </a:r>
            <a:r>
              <a:rPr lang="en-US" dirty="0" smtClean="0"/>
              <a:t> e </a:t>
            </a:r>
            <a:r>
              <a:rPr lang="en-US" dirty="0" err="1" smtClean="0"/>
              <a:t>ndryshme</a:t>
            </a:r>
            <a:r>
              <a:rPr lang="en-US" dirty="0" smtClean="0"/>
              <a:t>. </a:t>
            </a:r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përbëhet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mbështjellësi</a:t>
            </a:r>
            <a:r>
              <a:rPr lang="en-US" dirty="0" smtClean="0"/>
              <a:t> </a:t>
            </a:r>
            <a:r>
              <a:rPr lang="en-US" dirty="0" err="1" smtClean="0"/>
              <a:t>plastik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brendin</a:t>
            </a:r>
            <a:r>
              <a:rPr lang="en-US" dirty="0" smtClean="0"/>
              <a:t> 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cilit</a:t>
            </a:r>
            <a:r>
              <a:rPr lang="en-US" dirty="0" smtClean="0"/>
              <a:t> </a:t>
            </a:r>
            <a:r>
              <a:rPr lang="en-US" dirty="0" err="1" smtClean="0"/>
              <a:t>gjendet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matiere</a:t>
            </a:r>
            <a:r>
              <a:rPr lang="en-US" dirty="0" smtClean="0"/>
              <a:t> </a:t>
            </a:r>
            <a:r>
              <a:rPr lang="en-US" dirty="0" err="1" smtClean="0"/>
              <a:t>magnetike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formë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diskut</a:t>
            </a:r>
            <a:r>
              <a:rPr lang="en-US" dirty="0" smtClean="0"/>
              <a:t>.</a:t>
            </a:r>
          </a:p>
          <a:p>
            <a:pPr algn="l">
              <a:buFontTx/>
              <a:buChar char="-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509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Teknologji me TIK</vt:lpstr>
      <vt:lpstr>              Softueri aplikativ</vt:lpstr>
      <vt:lpstr>PowerPoint Presentation</vt:lpstr>
      <vt:lpstr>Ndërlidhja e softuerit me harduerin dhe shfrytëzuesit</vt:lpstr>
      <vt:lpstr>Sistemi operativ</vt:lpstr>
      <vt:lpstr>PowerPoint Presentation</vt:lpstr>
      <vt:lpstr>      Memoria, funksioni, mediuet e  memories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Teknologji me TIK</dc:title>
  <dc:creator>XCS</dc:creator>
  <cp:lastModifiedBy>User</cp:lastModifiedBy>
  <cp:revision>9</cp:revision>
  <dcterms:created xsi:type="dcterms:W3CDTF">2015-02-19T16:10:38Z</dcterms:created>
  <dcterms:modified xsi:type="dcterms:W3CDTF">2015-02-20T07:05:57Z</dcterms:modified>
</cp:coreProperties>
</file>