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B1A5-CFFA-4B67-A611-E1E1DC73A8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40BC-9B43-49C1-B792-106B833B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B1A5-CFFA-4B67-A611-E1E1DC73A8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40BC-9B43-49C1-B792-106B833B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B1A5-CFFA-4B67-A611-E1E1DC73A8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40BC-9B43-49C1-B792-106B833B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B1A5-CFFA-4B67-A611-E1E1DC73A8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40BC-9B43-49C1-B792-106B833B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B1A5-CFFA-4B67-A611-E1E1DC73A8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40BC-9B43-49C1-B792-106B833B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B1A5-CFFA-4B67-A611-E1E1DC73A8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40BC-9B43-49C1-B792-106B833B71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B1A5-CFFA-4B67-A611-E1E1DC73A8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40BC-9B43-49C1-B792-106B833B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B1A5-CFFA-4B67-A611-E1E1DC73A8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40BC-9B43-49C1-B792-106B833B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B1A5-CFFA-4B67-A611-E1E1DC73A8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40BC-9B43-49C1-B792-106B833B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B1A5-CFFA-4B67-A611-E1E1DC73A8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740BC-9B43-49C1-B792-106B833B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B1A5-CFFA-4B67-A611-E1E1DC73A8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40BC-9B43-49C1-B792-106B833B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29B1A5-CFFA-4B67-A611-E1E1DC73A8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0F740BC-9B43-49C1-B792-106B833B71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Memoria</a:t>
            </a:r>
            <a:r>
              <a:rPr lang="en-US" dirty="0" smtClean="0"/>
              <a:t>  </a:t>
            </a:r>
            <a:r>
              <a:rPr lang="en-US" dirty="0" err="1" smtClean="0"/>
              <a:t>funksioni</a:t>
            </a:r>
            <a:r>
              <a:rPr lang="en-US" dirty="0" smtClean="0"/>
              <a:t> </a:t>
            </a:r>
            <a:r>
              <a:rPr lang="en-US" dirty="0" err="1" smtClean="0"/>
              <a:t>mediumet</a:t>
            </a:r>
            <a:r>
              <a:rPr lang="en-US" dirty="0" smtClean="0"/>
              <a:t> e </a:t>
            </a:r>
            <a:r>
              <a:rPr lang="en-US" dirty="0" err="1" smtClean="0"/>
              <a:t>memorjes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5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Punoi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Eglantina</a:t>
            </a:r>
            <a:r>
              <a:rPr lang="en-US" dirty="0" smtClean="0"/>
              <a:t> </a:t>
            </a:r>
            <a:r>
              <a:rPr lang="en-US" dirty="0" err="1" smtClean="0"/>
              <a:t>Demolli</a:t>
            </a:r>
            <a:r>
              <a:rPr lang="en-US" dirty="0" smtClean="0"/>
              <a:t> </a:t>
            </a:r>
          </a:p>
          <a:p>
            <a:r>
              <a:rPr lang="en-US" dirty="0" smtClean="0"/>
              <a:t>Kl 9/2</a:t>
            </a:r>
          </a:p>
          <a:p>
            <a:r>
              <a:rPr lang="en-US" dirty="0" err="1" smtClean="0"/>
              <a:t>Lënda</a:t>
            </a:r>
            <a:r>
              <a:rPr lang="en-US" dirty="0" smtClean="0"/>
              <a:t>  : </a:t>
            </a:r>
            <a:r>
              <a:rPr lang="en-US" dirty="0" err="1" smtClean="0"/>
              <a:t>Teknologji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3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Kujtesa</a:t>
            </a:r>
            <a:r>
              <a:rPr lang="en-US" dirty="0" smtClean="0"/>
              <a:t> -ram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funksionimin</a:t>
            </a:r>
            <a:r>
              <a:rPr lang="en-US" dirty="0" smtClean="0"/>
              <a:t> e </a:t>
            </a:r>
            <a:r>
              <a:rPr lang="en-US" dirty="0" err="1" smtClean="0"/>
              <a:t>efektshëm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  <a:r>
              <a:rPr lang="en-US" dirty="0" err="1" smtClean="0"/>
              <a:t>nevoitet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mjedis</a:t>
            </a:r>
            <a:r>
              <a:rPr lang="en-US" dirty="0" smtClean="0"/>
              <a:t> I </a:t>
            </a:r>
            <a:r>
              <a:rPr lang="en-US" dirty="0" err="1" smtClean="0"/>
              <a:t>informacioneve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mundësi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mbajtjes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hapit</a:t>
            </a:r>
            <a:r>
              <a:rPr lang="en-US" dirty="0" smtClean="0"/>
              <a:t> me </a:t>
            </a:r>
            <a:r>
              <a:rPr lang="en-US" dirty="0" err="1" smtClean="0"/>
              <a:t>procesorin</a:t>
            </a:r>
            <a:r>
              <a:rPr lang="en-US" dirty="0" smtClean="0"/>
              <a:t> .</a:t>
            </a:r>
          </a:p>
          <a:p>
            <a:pPr lvl="1"/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shtesë</a:t>
            </a:r>
            <a:r>
              <a:rPr lang="en-US" dirty="0" smtClean="0"/>
              <a:t> e </a:t>
            </a:r>
            <a:r>
              <a:rPr lang="en-US" dirty="0" err="1" smtClean="0"/>
              <a:t>kujtesës</a:t>
            </a:r>
            <a:r>
              <a:rPr lang="en-US" dirty="0" smtClean="0"/>
              <a:t> </a:t>
            </a:r>
            <a:r>
              <a:rPr lang="en-US" dirty="0" err="1" smtClean="0"/>
              <a:t>quhet</a:t>
            </a:r>
            <a:r>
              <a:rPr lang="en-US" dirty="0" smtClean="0"/>
              <a:t> </a:t>
            </a:r>
            <a:r>
              <a:rPr lang="en-US" dirty="0" err="1" smtClean="0"/>
              <a:t>kujtesë</a:t>
            </a:r>
            <a:r>
              <a:rPr lang="en-US" dirty="0" smtClean="0"/>
              <a:t> </a:t>
            </a:r>
            <a:r>
              <a:rPr lang="en-US" dirty="0" err="1" smtClean="0"/>
              <a:t>punuese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RAM</a:t>
            </a:r>
          </a:p>
          <a:p>
            <a:pPr lvl="1"/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kujtes</a:t>
            </a:r>
            <a:r>
              <a:rPr lang="en-US" dirty="0" smtClean="0"/>
              <a:t> </a:t>
            </a:r>
            <a:r>
              <a:rPr lang="en-US" dirty="0" err="1" smtClean="0"/>
              <a:t>sherben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vendosur</a:t>
            </a:r>
            <a:r>
              <a:rPr lang="en-US" dirty="0" smtClean="0"/>
              <a:t> </a:t>
            </a:r>
            <a:r>
              <a:rPr lang="en-US" dirty="0" err="1" smtClean="0"/>
              <a:t>përkohësisht</a:t>
            </a:r>
            <a:r>
              <a:rPr lang="en-US" dirty="0" smtClean="0"/>
              <a:t> </a:t>
            </a:r>
            <a:r>
              <a:rPr lang="en-US" dirty="0" err="1" smtClean="0"/>
              <a:t>programet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5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1"/>
            <a:ext cx="9144000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568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5798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4277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Kujtesa</a:t>
            </a:r>
            <a:r>
              <a:rPr lang="en-US" dirty="0" smtClean="0"/>
              <a:t> 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lloj</a:t>
            </a:r>
            <a:r>
              <a:rPr lang="en-US" dirty="0" smtClean="0"/>
              <a:t> </a:t>
            </a:r>
            <a:r>
              <a:rPr lang="en-US" dirty="0" err="1" smtClean="0"/>
              <a:t>kujtese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kujtes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lexohet</a:t>
            </a:r>
            <a:r>
              <a:rPr lang="en-US" dirty="0" smtClean="0"/>
              <a:t> .</a:t>
            </a:r>
            <a:endParaRPr lang="en-US" dirty="0"/>
          </a:p>
          <a:p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kujtesa</a:t>
            </a:r>
            <a:r>
              <a:rPr lang="en-US" dirty="0" smtClean="0"/>
              <a:t> permanent e </a:t>
            </a:r>
            <a:r>
              <a:rPr lang="en-US" dirty="0" err="1" smtClean="0"/>
              <a:t>programuar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prodhimit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saj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Përmbajtja</a:t>
            </a:r>
            <a:r>
              <a:rPr lang="en-US" dirty="0" smtClean="0"/>
              <a:t> e </a:t>
            </a:r>
            <a:r>
              <a:rPr lang="en-US" dirty="0" err="1" smtClean="0"/>
              <a:t>saj</a:t>
            </a:r>
            <a:r>
              <a:rPr lang="en-US" dirty="0" smtClean="0"/>
              <a:t> as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 </a:t>
            </a:r>
            <a:r>
              <a:rPr lang="en-US" dirty="0" err="1" smtClean="0"/>
              <a:t>ndryshoj</a:t>
            </a:r>
            <a:r>
              <a:rPr lang="en-US" dirty="0" smtClean="0"/>
              <a:t> e as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fshihet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kujtesë</a:t>
            </a:r>
            <a:r>
              <a:rPr lang="en-US" dirty="0" smtClean="0"/>
              <a:t> ne </a:t>
            </a:r>
            <a:r>
              <a:rPr lang="en-US" dirty="0" err="1" smtClean="0"/>
              <a:t>kompjuterin</a:t>
            </a:r>
            <a:r>
              <a:rPr lang="en-US" dirty="0" smtClean="0"/>
              <a:t> personal </a:t>
            </a:r>
            <a:r>
              <a:rPr lang="en-US" dirty="0" err="1" smtClean="0"/>
              <a:t>përmban</a:t>
            </a:r>
            <a:r>
              <a:rPr lang="en-US" dirty="0" smtClean="0"/>
              <a:t> </a:t>
            </a:r>
            <a:r>
              <a:rPr lang="en-US" dirty="0" err="1" smtClean="0"/>
              <a:t>programet</a:t>
            </a:r>
            <a:r>
              <a:rPr lang="en-US" dirty="0" smtClean="0"/>
              <a:t> </a:t>
            </a:r>
            <a:r>
              <a:rPr lang="en-US" dirty="0" err="1" smtClean="0"/>
              <a:t>startuse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 </a:t>
            </a:r>
            <a:r>
              <a:rPr lang="en-US" dirty="0" err="1" smtClean="0"/>
              <a:t>kompjuterit</a:t>
            </a:r>
            <a:r>
              <a:rPr lang="en-US" dirty="0" smtClean="0"/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1075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0306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18"/>
            <a:ext cx="9067800" cy="35798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6286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SOFTUERI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 </a:t>
            </a:r>
            <a:r>
              <a:rPr lang="en-US" dirty="0" err="1" smtClean="0"/>
              <a:t>Softueri</a:t>
            </a:r>
            <a:r>
              <a:rPr lang="en-US" dirty="0" smtClean="0"/>
              <a:t> </a:t>
            </a:r>
            <a:r>
              <a:rPr lang="en-US" b="0" dirty="0" err="1"/>
              <a:t>quhet</a:t>
            </a:r>
            <a:r>
              <a:rPr lang="en-US" b="0" dirty="0"/>
              <a:t> </a:t>
            </a:r>
            <a:r>
              <a:rPr lang="en-US" b="0" dirty="0" err="1"/>
              <a:t>bashkësia</a:t>
            </a:r>
            <a:r>
              <a:rPr lang="en-US" b="0" dirty="0"/>
              <a:t> e </a:t>
            </a:r>
            <a:r>
              <a:rPr lang="en-US" b="0" dirty="0" err="1"/>
              <a:t>programeve</a:t>
            </a:r>
            <a:r>
              <a:rPr lang="en-US" b="0" dirty="0"/>
              <a:t> </a:t>
            </a:r>
            <a:r>
              <a:rPr lang="en-US" b="0" dirty="0" err="1"/>
              <a:t>kompjuterike</a:t>
            </a:r>
            <a:r>
              <a:rPr lang="en-US" b="0" dirty="0"/>
              <a:t> </a:t>
            </a:r>
            <a:r>
              <a:rPr lang="en-US" b="0" dirty="0" err="1"/>
              <a:t>dhe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dhënat</a:t>
            </a:r>
            <a:r>
              <a:rPr lang="en-US" b="0" dirty="0"/>
              <a:t> e </a:t>
            </a:r>
            <a:r>
              <a:rPr lang="en-US" b="0" dirty="0" err="1"/>
              <a:t>tjera</a:t>
            </a:r>
            <a:r>
              <a:rPr lang="en-US" b="0" dirty="0"/>
              <a:t> </a:t>
            </a:r>
            <a:r>
              <a:rPr lang="en-US" b="0" dirty="0" err="1"/>
              <a:t>që</a:t>
            </a:r>
            <a:r>
              <a:rPr lang="en-US" b="0" dirty="0"/>
              <a:t> </a:t>
            </a:r>
            <a:r>
              <a:rPr lang="en-US" b="0" dirty="0" err="1"/>
              <a:t>përmbajnë</a:t>
            </a:r>
            <a:r>
              <a:rPr lang="en-US" b="0" dirty="0"/>
              <a:t> </a:t>
            </a:r>
            <a:r>
              <a:rPr lang="en-US" b="0" dirty="0" err="1"/>
              <a:t>instruksione</a:t>
            </a:r>
            <a:r>
              <a:rPr lang="en-US" b="0" dirty="0"/>
              <a:t> </a:t>
            </a:r>
            <a:r>
              <a:rPr lang="en-US" b="0" dirty="0" err="1"/>
              <a:t>që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 </a:t>
            </a:r>
            <a:r>
              <a:rPr lang="en-US" b="0" dirty="0" err="1"/>
              <a:t>thonë</a:t>
            </a:r>
            <a:r>
              <a:rPr lang="en-US" b="0" dirty="0"/>
              <a:t> </a:t>
            </a:r>
            <a:r>
              <a:rPr lang="en-US" b="0" dirty="0" err="1"/>
              <a:t>kopmjuterit</a:t>
            </a:r>
            <a:r>
              <a:rPr lang="en-US" b="0" dirty="0"/>
              <a:t> se </a:t>
            </a:r>
            <a:r>
              <a:rPr lang="en-US" b="0" dirty="0" err="1"/>
              <a:t>çfarë</a:t>
            </a:r>
            <a:r>
              <a:rPr lang="en-US" b="0" dirty="0"/>
              <a:t> </a:t>
            </a:r>
            <a:r>
              <a:rPr lang="en-US" b="0" dirty="0" err="1"/>
              <a:t>duhet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bëjë</a:t>
            </a:r>
            <a:r>
              <a:rPr lang="en-US" b="0" dirty="0"/>
              <a:t>. </a:t>
            </a:r>
            <a:r>
              <a:rPr lang="en-US" b="0" dirty="0" err="1"/>
              <a:t>Gjithashtu</a:t>
            </a:r>
            <a:r>
              <a:rPr lang="en-US" b="0" dirty="0"/>
              <a:t> </a:t>
            </a:r>
            <a:r>
              <a:rPr lang="en-US" b="0" dirty="0" err="1"/>
              <a:t>mund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themi</a:t>
            </a:r>
            <a:r>
              <a:rPr lang="en-US" b="0" dirty="0"/>
              <a:t> se </a:t>
            </a:r>
            <a:r>
              <a:rPr lang="en-US" b="0" dirty="0" err="1"/>
              <a:t>softueri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 </a:t>
            </a:r>
            <a:r>
              <a:rPr lang="en-US" b="0" dirty="0" err="1"/>
              <a:t>referohet</a:t>
            </a:r>
            <a:r>
              <a:rPr lang="en-US" b="0" dirty="0"/>
              <a:t> </a:t>
            </a:r>
            <a:r>
              <a:rPr lang="en-US" b="0" dirty="0" err="1"/>
              <a:t>një</a:t>
            </a:r>
            <a:r>
              <a:rPr lang="en-US" b="0" dirty="0"/>
              <a:t> </a:t>
            </a:r>
            <a:r>
              <a:rPr lang="en-US" b="0" dirty="0" err="1"/>
              <a:t>apo</a:t>
            </a:r>
            <a:r>
              <a:rPr lang="en-US" b="0" dirty="0"/>
              <a:t> </a:t>
            </a:r>
            <a:r>
              <a:rPr lang="en-US" b="0" dirty="0" err="1"/>
              <a:t>më</a:t>
            </a:r>
            <a:r>
              <a:rPr lang="en-US" b="0" dirty="0"/>
              <a:t> </a:t>
            </a:r>
            <a:r>
              <a:rPr lang="en-US" b="0" dirty="0" err="1"/>
              <a:t>shumë</a:t>
            </a:r>
            <a:r>
              <a:rPr lang="en-US" b="0" dirty="0"/>
              <a:t> </a:t>
            </a:r>
            <a:r>
              <a:rPr lang="en-US" b="0" dirty="0" err="1"/>
              <a:t>programeve</a:t>
            </a:r>
            <a:r>
              <a:rPr lang="en-US" b="0" dirty="0"/>
              <a:t> </a:t>
            </a:r>
            <a:r>
              <a:rPr lang="en-US" b="0" dirty="0" err="1"/>
              <a:t>kompjtuerike</a:t>
            </a:r>
            <a:r>
              <a:rPr lang="en-US" b="0" dirty="0"/>
              <a:t> </a:t>
            </a:r>
            <a:r>
              <a:rPr lang="en-US" b="0" dirty="0" err="1"/>
              <a:t>dhe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dhënave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ruajtura</a:t>
            </a:r>
            <a:r>
              <a:rPr lang="en-US" b="0" dirty="0"/>
              <a:t> </a:t>
            </a:r>
            <a:r>
              <a:rPr lang="en-US" b="0" dirty="0" err="1"/>
              <a:t>në</a:t>
            </a:r>
            <a:r>
              <a:rPr lang="en-US" b="0" dirty="0"/>
              <a:t> </a:t>
            </a:r>
            <a:r>
              <a:rPr lang="en-US" b="0" dirty="0" err="1"/>
              <a:t>memorien</a:t>
            </a:r>
            <a:r>
              <a:rPr lang="en-US" b="0" dirty="0"/>
              <a:t> e </a:t>
            </a:r>
            <a:r>
              <a:rPr lang="en-US" b="0" dirty="0" err="1"/>
              <a:t>kompjuterit</a:t>
            </a:r>
            <a:r>
              <a:rPr lang="en-US" b="0" dirty="0"/>
              <a:t> </a:t>
            </a:r>
            <a:r>
              <a:rPr lang="en-US" b="0" dirty="0" err="1"/>
              <a:t>për</a:t>
            </a:r>
            <a:r>
              <a:rPr lang="en-US" b="0" dirty="0"/>
              <a:t> </a:t>
            </a:r>
            <a:r>
              <a:rPr lang="en-US" b="0" dirty="0" err="1"/>
              <a:t>arsye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caktuara</a:t>
            </a:r>
            <a:r>
              <a:rPr lang="en-US" b="0" dirty="0"/>
              <a:t>. </a:t>
            </a:r>
            <a:r>
              <a:rPr lang="en-US" b="0" dirty="0" err="1"/>
              <a:t>Programet</a:t>
            </a:r>
            <a:r>
              <a:rPr lang="en-US" b="0" dirty="0"/>
              <a:t> </a:t>
            </a:r>
            <a:r>
              <a:rPr lang="en-US" b="0" dirty="0" err="1"/>
              <a:t>softuerike</a:t>
            </a:r>
            <a:r>
              <a:rPr lang="en-US" b="0" dirty="0"/>
              <a:t> </a:t>
            </a:r>
            <a:r>
              <a:rPr lang="en-US" b="0" dirty="0" err="1"/>
              <a:t>kryjenë</a:t>
            </a:r>
            <a:r>
              <a:rPr lang="en-US" b="0" dirty="0"/>
              <a:t> </a:t>
            </a:r>
            <a:r>
              <a:rPr lang="en-US" b="0" dirty="0" err="1"/>
              <a:t>funksionin</a:t>
            </a:r>
            <a:r>
              <a:rPr lang="en-US" b="0" dirty="0"/>
              <a:t> e </a:t>
            </a:r>
            <a:r>
              <a:rPr lang="en-US" b="0" dirty="0" err="1"/>
              <a:t>programit</a:t>
            </a:r>
            <a:r>
              <a:rPr lang="en-US" b="0" dirty="0"/>
              <a:t> </a:t>
            </a:r>
            <a:r>
              <a:rPr lang="en-US" b="0" dirty="0" err="1"/>
              <a:t>ose</a:t>
            </a:r>
            <a:r>
              <a:rPr lang="en-US" b="0" dirty="0"/>
              <a:t> duke </a:t>
            </a:r>
            <a:r>
              <a:rPr lang="en-US" b="0" dirty="0" err="1"/>
              <a:t>i</a:t>
            </a:r>
            <a:r>
              <a:rPr lang="en-US" b="0" dirty="0"/>
              <a:t> </a:t>
            </a:r>
            <a:r>
              <a:rPr lang="en-US" b="0" dirty="0" err="1"/>
              <a:t>dhënë</a:t>
            </a:r>
            <a:r>
              <a:rPr lang="en-US" b="0" dirty="0"/>
              <a:t> </a:t>
            </a:r>
            <a:r>
              <a:rPr lang="en-US" b="0" dirty="0" err="1"/>
              <a:t>instruksione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drejtëpërdrejta</a:t>
            </a:r>
            <a:r>
              <a:rPr lang="en-US" b="0" dirty="0"/>
              <a:t> </a:t>
            </a:r>
            <a:r>
              <a:rPr lang="en-US" b="0" dirty="0" err="1"/>
              <a:t>harduerit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kompjuterit</a:t>
            </a:r>
            <a:r>
              <a:rPr lang="en-US" b="0" dirty="0"/>
              <a:t> </a:t>
            </a:r>
            <a:r>
              <a:rPr lang="en-US" b="0" dirty="0" err="1"/>
              <a:t>ose</a:t>
            </a:r>
            <a:r>
              <a:rPr lang="en-US" b="0" dirty="0"/>
              <a:t> duke </a:t>
            </a:r>
            <a:r>
              <a:rPr lang="en-US" b="0" dirty="0" err="1"/>
              <a:t>shërbyer</a:t>
            </a:r>
            <a:r>
              <a:rPr lang="en-US" b="0" dirty="0"/>
              <a:t> </a:t>
            </a:r>
            <a:r>
              <a:rPr lang="en-US" b="0" dirty="0" err="1"/>
              <a:t>si</a:t>
            </a:r>
            <a:r>
              <a:rPr lang="en-US" b="0" dirty="0"/>
              <a:t> input </a:t>
            </a:r>
            <a:r>
              <a:rPr lang="en-US" b="0" dirty="0" err="1"/>
              <a:t>për</a:t>
            </a:r>
            <a:r>
              <a:rPr lang="en-US" b="0" dirty="0"/>
              <a:t> </a:t>
            </a:r>
            <a:r>
              <a:rPr lang="en-US" b="0" dirty="0" err="1"/>
              <a:t>programe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tjera</a:t>
            </a:r>
            <a:r>
              <a:rPr lang="en-US" b="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6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90"/>
            <a:ext cx="9111673" cy="30249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2623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118</TotalTime>
  <Words>112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Memoria  funksioni mediumet e memorjes</vt:lpstr>
      <vt:lpstr>Kujtesa -ram</vt:lpstr>
      <vt:lpstr>PowerPoint Presentation</vt:lpstr>
      <vt:lpstr>PowerPoint Presentation</vt:lpstr>
      <vt:lpstr>Kujtesa rom</vt:lpstr>
      <vt:lpstr>PowerPoint Presentation</vt:lpstr>
      <vt:lpstr>PowerPoint Presentation</vt:lpstr>
      <vt:lpstr>SOFTUERI</vt:lpstr>
      <vt:lpstr>PowerPoint Presentation</vt:lpstr>
      <vt:lpstr>Punoi: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</dc:title>
  <dc:creator>TINA</dc:creator>
  <cp:lastModifiedBy>TINA</cp:lastModifiedBy>
  <cp:revision>8</cp:revision>
  <dcterms:created xsi:type="dcterms:W3CDTF">2015-02-22T16:56:07Z</dcterms:created>
  <dcterms:modified xsi:type="dcterms:W3CDTF">2015-02-23T06:11:32Z</dcterms:modified>
</cp:coreProperties>
</file>