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7FF"/>
    <a:srgbClr val="FFC9DE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000143"/>
            <a:ext cx="562852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Fortesa</a:t>
            </a:r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US" sz="5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Klinaku</a:t>
            </a:r>
            <a:endParaRPr lang="en-US" sz="5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cript MT Bold" pitchFamily="66" charset="0"/>
            </a:endParaRPr>
          </a:p>
          <a:p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Klasa:8/2</a:t>
            </a:r>
          </a:p>
          <a:p>
            <a:r>
              <a:rPr lang="en-US" sz="5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Projekt</a:t>
            </a:r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 ne </a:t>
            </a:r>
            <a:r>
              <a:rPr lang="en-US" sz="5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Teknologji</a:t>
            </a:r>
            <a:endParaRPr lang="en-US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cript MT Bold" pitchFamily="66" charset="0"/>
            </a:endParaRPr>
          </a:p>
        </p:txBody>
      </p:sp>
      <p:pic>
        <p:nvPicPr>
          <p:cNvPr id="13314" name="Picture 2" descr="http://shehrikrasniqi.weebly.com/uploads/1/1/4/6/11467067/14540.jpg?5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04800"/>
            <a:ext cx="4981575" cy="3314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0"/>
            <a:ext cx="17572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  <a:latin typeface="Script MT Bold" pitchFamily="66" charset="0"/>
              </a:rPr>
              <a:t>Temat</a:t>
            </a:r>
            <a:endParaRPr lang="en-US" sz="5000" dirty="0">
              <a:solidFill>
                <a:srgbClr val="0070C0"/>
              </a:solidFill>
              <a:latin typeface="Script MT Bold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548" y="1086683"/>
            <a:ext cx="722345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1.Motocikleta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dhe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pjeset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saj</a:t>
            </a:r>
            <a:endParaRPr lang="en-US" sz="4500" dirty="0" smtClean="0">
              <a:solidFill>
                <a:srgbClr val="0070C0"/>
              </a:solidFill>
              <a:latin typeface="Script MT Bold" pitchFamily="66" charset="0"/>
            </a:endParaRPr>
          </a:p>
          <a:p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2.Gomat</a:t>
            </a:r>
          </a:p>
          <a:p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3.Fluidet</a:t>
            </a:r>
          </a:p>
          <a:p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4.Zingjiri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i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transmetimit</a:t>
            </a:r>
            <a:endParaRPr lang="en-US" sz="4500" dirty="0" smtClean="0">
              <a:solidFill>
                <a:srgbClr val="0070C0"/>
              </a:solidFill>
              <a:latin typeface="Script MT Bold" pitchFamily="66" charset="0"/>
            </a:endParaRPr>
          </a:p>
          <a:p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5.Rregullat ne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ngasjen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moto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-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c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ikletes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.</a:t>
            </a:r>
          </a:p>
        </p:txBody>
      </p:sp>
      <p:pic>
        <p:nvPicPr>
          <p:cNvPr id="26626" name="Picture 2" descr="http://www.pageresource.com/clipart/clipart/traffic/motorcycles/cycl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657724"/>
            <a:ext cx="438150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0"/>
            <a:ext cx="72764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  <a:latin typeface="Script MT Bold" pitchFamily="66" charset="0"/>
              </a:rPr>
              <a:t>Motocikleta</a:t>
            </a:r>
            <a:r>
              <a:rPr lang="en-US" sz="50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5000" dirty="0" err="1" smtClean="0">
                <a:solidFill>
                  <a:srgbClr val="0070C0"/>
                </a:solidFill>
                <a:latin typeface="Script MT Bold" pitchFamily="66" charset="0"/>
              </a:rPr>
              <a:t>dhe</a:t>
            </a:r>
            <a:r>
              <a:rPr lang="en-US" sz="50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5000" dirty="0" err="1" smtClean="0">
                <a:solidFill>
                  <a:srgbClr val="0070C0"/>
                </a:solidFill>
                <a:latin typeface="Script MT Bold" pitchFamily="66" charset="0"/>
              </a:rPr>
              <a:t>pjeset</a:t>
            </a:r>
            <a:r>
              <a:rPr lang="en-US" sz="5000" dirty="0" smtClean="0">
                <a:solidFill>
                  <a:srgbClr val="0070C0"/>
                </a:solidFill>
                <a:latin typeface="Script MT Bold" pitchFamily="66" charset="0"/>
              </a:rPr>
              <a:t> e </a:t>
            </a:r>
            <a:r>
              <a:rPr lang="en-US" sz="5000" dirty="0" err="1" smtClean="0">
                <a:solidFill>
                  <a:srgbClr val="0070C0"/>
                </a:solidFill>
                <a:latin typeface="Script MT Bold" pitchFamily="66" charset="0"/>
              </a:rPr>
              <a:t>saj</a:t>
            </a:r>
            <a:endParaRPr lang="en-US" sz="5000" dirty="0">
              <a:solidFill>
                <a:srgbClr val="0070C0"/>
              </a:solidFill>
              <a:latin typeface="Script MT Bold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548" y="914400"/>
            <a:ext cx="72827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Motocikleta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eshte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mjet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komuni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-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k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acioni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per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trafik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individual.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Ajo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ka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pjese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te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ndryshme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si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: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f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reret,gomat,fluidet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etj</a:t>
            </a:r>
            <a:endParaRPr lang="en-US" sz="4500" dirty="0" smtClean="0">
              <a:solidFill>
                <a:srgbClr val="0070C0"/>
              </a:solidFill>
              <a:latin typeface="Script MT Bold" pitchFamily="66" charset="0"/>
            </a:endParaRPr>
          </a:p>
        </p:txBody>
      </p:sp>
      <p:pic>
        <p:nvPicPr>
          <p:cNvPr id="27650" name="Picture 2" descr="http://www.clipartbest.com/cliparts/Kin/gAa/KingAa9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267200"/>
            <a:ext cx="3532083" cy="2219326"/>
          </a:xfrm>
          <a:prstGeom prst="rect">
            <a:avLst/>
          </a:prstGeom>
          <a:noFill/>
        </p:spPr>
      </p:pic>
      <p:pic>
        <p:nvPicPr>
          <p:cNvPr id="27652" name="Picture 4" descr="http://1.bp.blogspot.com/-5kZSKedpwOY/UEgoWm3b0nI/AAAAAAAAAKQ/sYmBxfayojA/s320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038600"/>
            <a:ext cx="270510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0"/>
            <a:ext cx="1846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  <a:latin typeface="Script MT Bold" pitchFamily="66" charset="0"/>
              </a:rPr>
              <a:t>Gomat</a:t>
            </a:r>
            <a:endParaRPr lang="en-US" sz="5000" dirty="0">
              <a:solidFill>
                <a:srgbClr val="0070C0"/>
              </a:solidFill>
              <a:latin typeface="Script MT Bold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762000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Gomat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jane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pjese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te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rendesishme</a:t>
            </a:r>
            <a:endParaRPr lang="en-US" sz="4500" dirty="0" smtClean="0">
              <a:solidFill>
                <a:srgbClr val="0070C0"/>
              </a:solidFill>
              <a:latin typeface="Script MT Bold" pitchFamily="66" charset="0"/>
            </a:endParaRP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t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motocikletes.Ato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eshte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me mire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t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jene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cilesore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sepse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ato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qendro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-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j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ne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me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gjate.Madhesia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tyre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duhet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te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jete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sipas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udhesimeve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te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p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rodhuesot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.</a:t>
            </a:r>
          </a:p>
        </p:txBody>
      </p:sp>
      <p:pic>
        <p:nvPicPr>
          <p:cNvPr id="28674" name="Picture 2" descr="http://www.alphsonsautomotive.com/clipart_transport_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572000"/>
            <a:ext cx="2076450" cy="2076450"/>
          </a:xfrm>
          <a:prstGeom prst="rect">
            <a:avLst/>
          </a:prstGeom>
          <a:noFill/>
        </p:spPr>
      </p:pic>
      <p:pic>
        <p:nvPicPr>
          <p:cNvPr id="28676" name="Picture 4" descr="http://freeimageshub.com/wp-content/uploads/2014/09/Tire-clip-art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495800"/>
            <a:ext cx="1581150" cy="2143125"/>
          </a:xfrm>
          <a:prstGeom prst="rect">
            <a:avLst/>
          </a:prstGeom>
          <a:noFill/>
        </p:spPr>
      </p:pic>
      <p:pic>
        <p:nvPicPr>
          <p:cNvPr id="28678" name="Picture 6" descr="http://www.clker.com/cliparts/x/8/t/E/A/K/tire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933950"/>
            <a:ext cx="1549687" cy="169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0"/>
            <a:ext cx="20136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  <a:latin typeface="Script MT Bold" pitchFamily="66" charset="0"/>
              </a:rPr>
              <a:t>Fluidet</a:t>
            </a:r>
            <a:endParaRPr lang="en-US" sz="5000" dirty="0">
              <a:solidFill>
                <a:srgbClr val="0070C0"/>
              </a:solidFill>
              <a:latin typeface="Script MT Bold" pitchFamily="66" charset="0"/>
            </a:endParaRPr>
          </a:p>
        </p:txBody>
      </p:sp>
      <p:pic>
        <p:nvPicPr>
          <p:cNvPr id="29698" name="Picture 2" descr="http://blog.esurance.com/wp-content/uploads/winterizing_motor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962400"/>
            <a:ext cx="6606946" cy="26193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52600" y="7620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Fluidet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jane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pjese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shume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ndj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-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s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hme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motocikletes.Vaji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i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mot-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r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it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duhet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nderruar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cdo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5000km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s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se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me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shume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0"/>
            <a:ext cx="57038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  <a:latin typeface="Script MT Bold" pitchFamily="66" charset="0"/>
              </a:rPr>
              <a:t>Zingjiri</a:t>
            </a:r>
            <a:r>
              <a:rPr lang="en-US" sz="50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5000" dirty="0" err="1" smtClean="0">
                <a:solidFill>
                  <a:srgbClr val="0070C0"/>
                </a:solidFill>
                <a:latin typeface="Script MT Bold" pitchFamily="66" charset="0"/>
              </a:rPr>
              <a:t>i</a:t>
            </a:r>
            <a:r>
              <a:rPr lang="en-US" sz="50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5000" dirty="0" err="1" smtClean="0">
                <a:solidFill>
                  <a:srgbClr val="0070C0"/>
                </a:solidFill>
                <a:latin typeface="Script MT Bold" pitchFamily="66" charset="0"/>
              </a:rPr>
              <a:t>transmetimit</a:t>
            </a:r>
            <a:endParaRPr lang="en-US" sz="5000" dirty="0">
              <a:solidFill>
                <a:srgbClr val="0070C0"/>
              </a:solidFill>
              <a:latin typeface="Script MT Bold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7620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Zingjiri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i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transmetimit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eshte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pj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-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e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sa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me 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ndjeshme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motorit.Ai</a:t>
            </a:r>
            <a:endParaRPr lang="en-US" sz="4500" dirty="0" smtClean="0">
              <a:solidFill>
                <a:srgbClr val="0070C0"/>
              </a:solidFill>
              <a:latin typeface="Script MT Bold" pitchFamily="66" charset="0"/>
            </a:endParaRP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d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uhet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nderruar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cdo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20.000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ose</a:t>
            </a:r>
            <a:endParaRPr lang="en-US" sz="4500" dirty="0" smtClean="0">
              <a:solidFill>
                <a:srgbClr val="0070C0"/>
              </a:solidFill>
              <a:latin typeface="Script MT Bold" pitchFamily="66" charset="0"/>
            </a:endParaRPr>
          </a:p>
          <a:p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30.000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kilometra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.</a:t>
            </a:r>
          </a:p>
        </p:txBody>
      </p:sp>
      <p:pic>
        <p:nvPicPr>
          <p:cNvPr id="30722" name="Picture 2" descr="http://imgusr.tradekey.com/p-B610777-20070309041930/motorcycle-chain-timing-ch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534156"/>
            <a:ext cx="2362200" cy="1818895"/>
          </a:xfrm>
          <a:prstGeom prst="rect">
            <a:avLst/>
          </a:prstGeom>
          <a:noFill/>
        </p:spPr>
      </p:pic>
      <p:pic>
        <p:nvPicPr>
          <p:cNvPr id="30724" name="Picture 4" descr="http://www.solatindustry.com/image/motorcycle/chain/timing-cha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10000"/>
            <a:ext cx="3250596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Rregullat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per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ngasjen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e mot-</a:t>
            </a: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ocikletes</a:t>
            </a:r>
            <a:endParaRPr lang="en-US" sz="4500" dirty="0" smtClean="0">
              <a:solidFill>
                <a:srgbClr val="0070C0"/>
              </a:solidFill>
              <a:latin typeface="Script MT Bold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4478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-Tri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rruget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qe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duhet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pasur</a:t>
            </a:r>
            <a:endParaRPr lang="en-US" sz="4500" dirty="0" smtClean="0">
              <a:solidFill>
                <a:srgbClr val="0070C0"/>
              </a:solidFill>
              <a:latin typeface="Script MT Bold" pitchFamily="66" charset="0"/>
            </a:endParaRP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kujdes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jane:ngasja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ne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mes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te</a:t>
            </a:r>
            <a:endParaRPr lang="en-US" sz="4500" dirty="0" smtClean="0">
              <a:solidFill>
                <a:srgbClr val="0070C0"/>
              </a:solidFill>
              <a:latin typeface="Script MT Bold" pitchFamily="66" charset="0"/>
            </a:endParaRP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d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ykoneve,ngasja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ne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rreth,dhe</a:t>
            </a:r>
            <a:endParaRPr lang="en-US" sz="4500" dirty="0" smtClean="0">
              <a:solidFill>
                <a:srgbClr val="0070C0"/>
              </a:solidFill>
              <a:latin typeface="Script MT Bold" pitchFamily="66" charset="0"/>
            </a:endParaRPr>
          </a:p>
          <a:p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ngasja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ne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menyren</a:t>
            </a:r>
            <a:r>
              <a:rPr lang="en-US" sz="4500" dirty="0" smtClean="0">
                <a:solidFill>
                  <a:srgbClr val="0070C0"/>
                </a:solidFill>
                <a:latin typeface="Script MT Bold" pitchFamily="66" charset="0"/>
              </a:rPr>
              <a:t> </a:t>
            </a:r>
            <a:r>
              <a:rPr lang="en-US" sz="4500" dirty="0" err="1" smtClean="0">
                <a:solidFill>
                  <a:srgbClr val="0070C0"/>
                </a:solidFill>
                <a:latin typeface="Script MT Bold" pitchFamily="66" charset="0"/>
              </a:rPr>
              <a:t>zikzake</a:t>
            </a:r>
            <a:endParaRPr lang="en-US" sz="4500" dirty="0" smtClean="0">
              <a:solidFill>
                <a:srgbClr val="0070C0"/>
              </a:solidFill>
              <a:latin typeface="Script MT Bold" pitchFamily="66" charset="0"/>
            </a:endParaRPr>
          </a:p>
        </p:txBody>
      </p:sp>
      <p:pic>
        <p:nvPicPr>
          <p:cNvPr id="31746" name="Picture 2" descr="http://www.credoassetfinance.com/workspace/uploads/victory_cross_roads_2011_motorcycle-1_1.jpg"/>
          <p:cNvPicPr>
            <a:picLocks noChangeAspect="1" noChangeArrowheads="1"/>
          </p:cNvPicPr>
          <p:nvPr/>
        </p:nvPicPr>
        <p:blipFill>
          <a:blip r:embed="rId2"/>
          <a:srcRect t="47374" r="29372" b="18237"/>
          <a:stretch>
            <a:fillRect/>
          </a:stretch>
        </p:blipFill>
        <p:spPr bwMode="auto">
          <a:xfrm>
            <a:off x="2362200" y="4419600"/>
            <a:ext cx="5839327" cy="21336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57400" y="304800"/>
            <a:ext cx="2438400" cy="2362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2667000"/>
            <a:ext cx="2438400" cy="2362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clipartbest.com/cliparts/Kin/gAa/KingAa9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733800"/>
            <a:ext cx="1106619" cy="695326"/>
          </a:xfrm>
          <a:prstGeom prst="rect">
            <a:avLst/>
          </a:prstGeom>
          <a:noFill/>
        </p:spPr>
      </p:pic>
      <p:pic>
        <p:nvPicPr>
          <p:cNvPr id="9" name="Picture 2" descr="http://www.clipartbest.com/cliparts/Kin/gAa/KingAa9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1106619" cy="695326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3048000" y="1143000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3581400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86400" y="457200"/>
            <a:ext cx="2438400" cy="2362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://www.clipartbest.com/cliparts/Kin/gAa/KingAa9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1106619" cy="695326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6477000" y="1295400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www.clipartbest.com/cliparts/Kin/gAa/KingAa9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15200" y="1295400"/>
            <a:ext cx="1227892" cy="771526"/>
          </a:xfrm>
          <a:prstGeom prst="rect">
            <a:avLst/>
          </a:prstGeom>
          <a:noFill/>
        </p:spPr>
      </p:pic>
      <p:pic>
        <p:nvPicPr>
          <p:cNvPr id="32770" name="Picture 2" descr="http://nanobitwallpaper.com/wp-content/uploads/ocean-waves-drawing-simple.jpg"/>
          <p:cNvPicPr>
            <a:picLocks noChangeAspect="1" noChangeArrowheads="1"/>
          </p:cNvPicPr>
          <p:nvPr/>
        </p:nvPicPr>
        <p:blipFill>
          <a:blip r:embed="rId4"/>
          <a:srcRect b="80090"/>
          <a:stretch>
            <a:fillRect/>
          </a:stretch>
        </p:blipFill>
        <p:spPr bwMode="auto">
          <a:xfrm>
            <a:off x="2286000" y="5638800"/>
            <a:ext cx="5610225" cy="838200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3276600" y="5257800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14800" y="5638800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76800" y="5181600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5410200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2600" y="5715000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0" y="5257800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34200" y="5715000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http://www.clipartbest.com/cliparts/Kin/gAa/KingAa9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87508" y="5334000"/>
            <a:ext cx="1227892" cy="771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4419600"/>
            <a:ext cx="29097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0070C0"/>
                </a:solidFill>
                <a:latin typeface="Script MT Bold" pitchFamily="66" charset="0"/>
              </a:rPr>
              <a:t>Fund</a:t>
            </a:r>
            <a:endParaRPr lang="en-US" sz="10000" dirty="0">
              <a:solidFill>
                <a:srgbClr val="0070C0"/>
              </a:solidFill>
              <a:latin typeface="Script MT Bold" pitchFamily="66" charset="0"/>
            </a:endParaRPr>
          </a:p>
        </p:txBody>
      </p:sp>
      <p:pic>
        <p:nvPicPr>
          <p:cNvPr id="5" name="Picture 2" descr="http://shehrikrasniqi.weebly.com/uploads/1/1/4/6/11467067/14540.jpg?5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0"/>
            <a:ext cx="4981575" cy="3314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8">
      <a:dk1>
        <a:srgbClr val="000000"/>
      </a:dk1>
      <a:lt1>
        <a:sysClr val="window" lastClr="FFFFFF"/>
      </a:lt1>
      <a:dk2>
        <a:srgbClr val="FFFFFF"/>
      </a:dk2>
      <a:lt2>
        <a:srgbClr val="005390"/>
      </a:lt2>
      <a:accent1>
        <a:srgbClr val="0070C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145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OnLine Computers</dc:creator>
  <cp:lastModifiedBy>OnLine Computers</cp:lastModifiedBy>
  <cp:revision>1</cp:revision>
  <dcterms:created xsi:type="dcterms:W3CDTF">2006-08-16T00:00:00Z</dcterms:created>
  <dcterms:modified xsi:type="dcterms:W3CDTF">2015-02-24T21:21:58Z</dcterms:modified>
</cp:coreProperties>
</file>