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9626"/>
    <a:srgbClr val="00DE64"/>
    <a:srgbClr val="00863D"/>
    <a:srgbClr val="33CC33"/>
    <a:srgbClr val="9AE6A7"/>
    <a:srgbClr val="69D97C"/>
    <a:srgbClr val="99FF66"/>
    <a:srgbClr val="CCFF99"/>
    <a:srgbClr val="8CDC9B"/>
    <a:srgbClr val="4BC96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228" autoAdjust="0"/>
    <p:restoredTop sz="68475" autoAdjust="0"/>
  </p:normalViewPr>
  <p:slideViewPr>
    <p:cSldViewPr>
      <p:cViewPr varScale="1">
        <p:scale>
          <a:sx n="78" d="100"/>
          <a:sy n="78" d="100"/>
        </p:scale>
        <p:origin x="-9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D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E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228600"/>
            <a:ext cx="8686800" cy="3810000"/>
          </a:xfrm>
          <a:prstGeom prst="roundRect">
            <a:avLst/>
          </a:prstGeom>
          <a:solidFill>
            <a:srgbClr val="4BC963"/>
          </a:solidFill>
          <a:ln w="60325">
            <a:solidFill>
              <a:srgbClr val="008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http://img543.imageshack.us/img543/9569/icon175x17575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09600"/>
            <a:ext cx="2438400" cy="24384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065056" y="3429000"/>
            <a:ext cx="5564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863D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Eras Bold ITC" pitchFamily="34" charset="0"/>
              </a:rPr>
              <a:t>“</a:t>
            </a:r>
            <a:r>
              <a:rPr lang="en-US" sz="2800" b="1" dirty="0" err="1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863D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Eras Bold ITC" pitchFamily="34" charset="0"/>
              </a:rPr>
              <a:t>Aplikimet</a:t>
            </a:r>
            <a:r>
              <a:rPr lang="en-US" sz="28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863D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Eras Bold ITC" pitchFamily="34" charset="0"/>
              </a:rPr>
              <a:t> e </a:t>
            </a:r>
            <a:r>
              <a:rPr lang="en-US" sz="2800" b="1" dirty="0" err="1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863D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Eras Bold ITC" pitchFamily="34" charset="0"/>
              </a:rPr>
              <a:t>Elektroteknikes</a:t>
            </a:r>
            <a:r>
              <a:rPr lang="en-US" sz="28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863D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Eras Bold ITC" pitchFamily="34" charset="0"/>
              </a:rPr>
              <a:t>”</a:t>
            </a:r>
            <a:endParaRPr lang="en-US" sz="2800" b="1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00863D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Eras Bold ITC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0400" y="804208"/>
            <a:ext cx="556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99FF66"/>
                </a:solidFill>
                <a:latin typeface="Berlin Sans FB" pitchFamily="34" charset="0"/>
                <a:cs typeface="Estrangelo Edessa" pitchFamily="66" charset="0"/>
              </a:rPr>
              <a:t>Nxenesi</a:t>
            </a:r>
            <a:r>
              <a:rPr lang="en-US" sz="3000" i="1" dirty="0" smtClean="0">
                <a:ln>
                  <a:solidFill>
                    <a:sysClr val="windowText" lastClr="000000"/>
                  </a:solidFill>
                </a:ln>
                <a:solidFill>
                  <a:srgbClr val="99FF66"/>
                </a:solidFill>
                <a:latin typeface="Berlin Sans FB" pitchFamily="34" charset="0"/>
                <a:cs typeface="Estrangelo Edessa" pitchFamily="66" charset="0"/>
              </a:rPr>
              <a:t>/</a:t>
            </a:r>
            <a:r>
              <a:rPr lang="en-US" sz="30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99FF66"/>
                </a:solidFill>
                <a:latin typeface="Berlin Sans FB" pitchFamily="34" charset="0"/>
                <a:cs typeface="Estrangelo Edessa" pitchFamily="66" charset="0"/>
              </a:rPr>
              <a:t>ja:Fortesa</a:t>
            </a:r>
            <a:r>
              <a:rPr lang="en-US" sz="3000" i="1" dirty="0" smtClean="0">
                <a:ln>
                  <a:solidFill>
                    <a:sysClr val="windowText" lastClr="000000"/>
                  </a:solidFill>
                </a:ln>
                <a:solidFill>
                  <a:srgbClr val="99FF66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30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99FF66"/>
                </a:solidFill>
                <a:latin typeface="Berlin Sans FB" pitchFamily="34" charset="0"/>
                <a:cs typeface="Estrangelo Edessa" pitchFamily="66" charset="0"/>
              </a:rPr>
              <a:t>Klinaku</a:t>
            </a:r>
            <a:endParaRPr lang="en-US" sz="3000" i="1" dirty="0" smtClean="0">
              <a:ln>
                <a:solidFill>
                  <a:sysClr val="windowText" lastClr="000000"/>
                </a:solidFill>
              </a:ln>
              <a:solidFill>
                <a:srgbClr val="99FF66"/>
              </a:solidFill>
              <a:latin typeface="Berlin Sans FB" pitchFamily="34" charset="0"/>
              <a:cs typeface="Estrangelo Edessa" pitchFamily="66" charset="0"/>
            </a:endParaRPr>
          </a:p>
          <a:p>
            <a:r>
              <a:rPr lang="en-US" sz="30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99FF66"/>
                </a:solidFill>
                <a:latin typeface="Berlin Sans FB" pitchFamily="34" charset="0"/>
                <a:cs typeface="Estrangelo Edessa" pitchFamily="66" charset="0"/>
              </a:rPr>
              <a:t>Klasa</a:t>
            </a:r>
            <a:r>
              <a:rPr lang="en-US" sz="3000" i="1" dirty="0" smtClean="0">
                <a:ln>
                  <a:solidFill>
                    <a:sysClr val="windowText" lastClr="000000"/>
                  </a:solidFill>
                </a:ln>
                <a:solidFill>
                  <a:srgbClr val="99FF66"/>
                </a:solidFill>
                <a:latin typeface="Berlin Sans FB" pitchFamily="34" charset="0"/>
                <a:cs typeface="Estrangelo Edessa" pitchFamily="66" charset="0"/>
              </a:rPr>
              <a:t>: IX/</a:t>
            </a:r>
          </a:p>
          <a:p>
            <a:r>
              <a:rPr lang="en-US" sz="30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99FF66"/>
                </a:solidFill>
                <a:latin typeface="Berlin Sans FB" pitchFamily="34" charset="0"/>
                <a:cs typeface="Estrangelo Edessa" pitchFamily="66" charset="0"/>
              </a:rPr>
              <a:t>Lenda:Teknologji</a:t>
            </a:r>
            <a:endParaRPr lang="en-US" sz="3000" i="1" dirty="0" smtClean="0">
              <a:ln>
                <a:solidFill>
                  <a:sysClr val="windowText" lastClr="000000"/>
                </a:solidFill>
              </a:ln>
              <a:solidFill>
                <a:srgbClr val="99FF66"/>
              </a:solidFill>
              <a:latin typeface="Berlin Sans FB" pitchFamily="34" charset="0"/>
              <a:cs typeface="Estrangelo Edessa" pitchFamily="66" charset="0"/>
            </a:endParaRPr>
          </a:p>
          <a:p>
            <a:r>
              <a:rPr lang="en-US" sz="30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99FF66"/>
                </a:solidFill>
                <a:latin typeface="Berlin Sans FB" pitchFamily="34" charset="0"/>
                <a:cs typeface="Estrangelo Edessa" pitchFamily="66" charset="0"/>
              </a:rPr>
              <a:t>Arsmtari</a:t>
            </a:r>
            <a:r>
              <a:rPr lang="en-US" sz="3000" i="1" dirty="0" smtClean="0">
                <a:ln>
                  <a:solidFill>
                    <a:sysClr val="windowText" lastClr="000000"/>
                  </a:solidFill>
                </a:ln>
                <a:solidFill>
                  <a:srgbClr val="99FF66"/>
                </a:solidFill>
                <a:latin typeface="Berlin Sans FB" pitchFamily="34" charset="0"/>
                <a:cs typeface="Estrangelo Edessa" pitchFamily="66" charset="0"/>
              </a:rPr>
              <a:t>/</a:t>
            </a:r>
            <a:r>
              <a:rPr lang="en-US" sz="30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99FF66"/>
                </a:solidFill>
                <a:latin typeface="Berlin Sans FB" pitchFamily="34" charset="0"/>
                <a:cs typeface="Estrangelo Edessa" pitchFamily="66" charset="0"/>
              </a:rPr>
              <a:t>ja:Kumrie</a:t>
            </a:r>
            <a:r>
              <a:rPr lang="en-US" sz="3000" i="1" dirty="0" smtClean="0">
                <a:ln>
                  <a:solidFill>
                    <a:sysClr val="windowText" lastClr="000000"/>
                  </a:solidFill>
                </a:ln>
                <a:solidFill>
                  <a:srgbClr val="99FF66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30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99FF66"/>
                </a:solidFill>
                <a:latin typeface="Berlin Sans FB" pitchFamily="34" charset="0"/>
                <a:cs typeface="Estrangelo Edessa" pitchFamily="66" charset="0"/>
              </a:rPr>
              <a:t>Maqedonci</a:t>
            </a:r>
            <a:endParaRPr lang="en-US" sz="3000" i="1" dirty="0">
              <a:ln>
                <a:solidFill>
                  <a:sysClr val="windowText" lastClr="000000"/>
                </a:solidFill>
              </a:ln>
              <a:solidFill>
                <a:srgbClr val="99FF66"/>
              </a:solidFill>
              <a:latin typeface="Berlin Sans FB" pitchFamily="34" charset="0"/>
              <a:cs typeface="Estrangelo Edessa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8200" y="1381780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n>
                  <a:solidFill>
                    <a:schemeClr val="tx1"/>
                  </a:solidFill>
                </a:ln>
                <a:solidFill>
                  <a:srgbClr val="99FF66"/>
                </a:solidFill>
                <a:latin typeface="Berlin Sans FB" pitchFamily="34" charset="0"/>
              </a:rPr>
              <a:t>2</a:t>
            </a:r>
            <a:endParaRPr lang="en-US" sz="2800" i="1" dirty="0">
              <a:ln>
                <a:solidFill>
                  <a:schemeClr val="tx1"/>
                </a:solidFill>
              </a:ln>
              <a:solidFill>
                <a:srgbClr val="99FF66"/>
              </a:solidFill>
              <a:latin typeface="Berlin Sans FB" pitchFamily="34" charset="0"/>
            </a:endParaRPr>
          </a:p>
        </p:txBody>
      </p:sp>
      <p:pic>
        <p:nvPicPr>
          <p:cNvPr id="1034" name="Picture 10" descr="http://shehrikrasniqi.weebly.com/uploads/1/1/4/6/11467067/14540.jpg?5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5085">
            <a:off x="7364525" y="3032949"/>
            <a:ext cx="1600200" cy="1409700"/>
          </a:xfrm>
          <a:prstGeom prst="hear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http://science4fun.info/wp-content/uploads/2014/12/nail-electromagne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074888">
            <a:off x="580746" y="4591789"/>
            <a:ext cx="2133600" cy="1806726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http://media-2.web.britannica.com/eb-media/58/258-004-77764EE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4572000"/>
            <a:ext cx="2440014" cy="175260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 descr="http://www.elementosmagneticos.com/sites/g/files/g326496/f/styles/media_gallery_large/public/bobina02_0.png?itok=nyJJB5dq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505915">
            <a:off x="6472404" y="4567403"/>
            <a:ext cx="1820760" cy="1820761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28800" y="0"/>
            <a:ext cx="5943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33CC33"/>
                </a:solidFill>
                <a:latin typeface="Berlin Sans FB" pitchFamily="34" charset="0"/>
                <a:cs typeface="Estrangelo Edessa" pitchFamily="66" charset="0"/>
              </a:rPr>
              <a:t>Zilja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33CC33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33CC33"/>
                </a:solidFill>
                <a:latin typeface="Berlin Sans FB" pitchFamily="34" charset="0"/>
                <a:cs typeface="Estrangelo Edessa" pitchFamily="66" charset="0"/>
              </a:rPr>
              <a:t>elektrike</a:t>
            </a:r>
            <a:endParaRPr lang="en-US" sz="2700" i="1" dirty="0">
              <a:ln>
                <a:solidFill>
                  <a:sysClr val="windowText" lastClr="000000"/>
                </a:solidFill>
              </a:ln>
              <a:solidFill>
                <a:srgbClr val="33CC33"/>
              </a:solidFill>
              <a:latin typeface="Berlin Sans FB" pitchFamily="34" charset="0"/>
              <a:cs typeface="Estrangelo Edessa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rgbClr val="33CC33"/>
          </a:solidFill>
          <a:ln>
            <a:solidFill>
              <a:srgbClr val="008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2" name="AutoShape 6" descr="data:image/jpeg;base64,/9j/4AAQSkZJRgABAQAAAQABAAD/2wCEAAkGBxQTEhQUEhQUFRQUFRcUFxcUFBQVFRQXFRQWFhQUFBQYHCggGBolHBQUITEhJSkrLi4uFx8zODMsNygtLisBCgoKDg0OGxAQGywkHyQsLCwsLCwsLCwsLCwsLCwsLCwsLCwsLCwsLCwsLCwsLCwsLCwsLCwsLCwsLCwsLCwsLP/AABEIALEBHQMBIgACEQEDEQH/xAAcAAABBQEBAQAAAAAAAAAAAAADAAECBAUGBwj/xABHEAACAQIEAgcDCAUMAgMBAAABAgADEQQSITEFQQYTIlFhcYEykaEUI0JSkrHB0QcVM1PhFkNUYnKCg6KywtLwY5NEZHMk/8QAGgEAAwEBAQEAAAAAAAAAAAAAAAECAwQFBv/EADERAAICAQMCAwUIAwEAAAAAAAABAhEDEiExE0EEUaEiUmGRsRQyQnGBksHwI6LRBf/aAAwDAQACEQMRAD8A6nB8NogWC389Zi9KP0f0MQyuBlI0JGlx3Hvmjh8dabtKnnAJOnnOXwWfrLflG3iIaDzFv0V0uTHn/CW+D/o8WhUDoxuDPR/kS+PvkTgxyJ9877p8HNVoysLianWZWayjx0m7jCgS9xt3iBHCkcHNpp6zncTwi7akkDbX8JUci4MsmJuqHbEvTUvplzW997Ee6Yq9JGJIC65tNb3+E1sfwssoUk5RsLmw9IbhXB6SuukmMtty3H2tilxLgtTHUMjnLe3wN5i4f9Et73cz0fGsimymw8IOjiQDfOZPUiavGeecD6LvgMTmPaG17e6d0/HXbQLpB4it1j238TNCnQCjxg8t8CWKuTE4k2ZbEEnxmfh3PVOlO6tnC3GhCEEsBz1IXX85u4gG84nH8UQYhlRnIbMSEBJzKnbYBdSlrXPhOfLN7M6fDwT1L4cnT8FwhoNnuLAa67ecfH/pGdWyUaRflnN8viVUat7xPOutxAUvQcVaWbs5QKhXm1NxuGBbu1DA76RqHGa7EK9LNbXSgWOx+gVIbfbxuIdS1VlLDplxZ61wjpyanZqoFe9tLi55dlhdb6aa7zo6fF7/AED7p5Tg6VWpUpt1ORMmcIEFMl2CpasQARyYrvYciZ6RwbiyFKSVHTriLZcyksQCdNTc2Go30OkcJ7tXYs2GkpVVmsnEAeRhlxQM83/SXxbH4dhVoZUwlNFZ3VkzZy2Uh1Y+zqgAsd5zfD+nr12VazKu1qlNlRrX3swsfQiEsldiYYHJbM9tGIEDi+KUaVusqIl9szAE+Q3M4HifHq2HoK1Bzi6bHKzO1PNSBtrmQg25a6676TzjhyscQwr06uINrBKeZL9wzKjHL/Z1kvL5GuPwt25bH0DgeM0axIpOHsLmwaw1tuRbeXesE8+4WnEGSyUaGDpbhbEvru2W9yfO0HWwmLzC2MYW3vSB/wBwi6kvInoRveS+v0PResEQqCcHhcHiSQPl7KTyNFdb8r55pYPiOIw1RUxSoUfRKqk2NrntXGh87SlkfdEvAvwyTfy+p05xCyJxS98kaStrYG/OV6nDl3E22OcwemGHDgWnn3HcGerOk9I4rSN5kV8EGFiJnKW41A82wdKyTQ4Tg8o8TOt/kyansL+UuYLodUDAsQADM2m+DSFJ7mp0bwmWmJh9McJVrMFRSR8J3OGwgQADlDVKQ7tZpGHZinO+DybDdCaxF2sPjLydC0HtPrO2x1W2ky2EehIzo5nCcNqZRmXW1jNmkXppqNpzlPpqxH7CrfyH5zYwHGDiFIZGU/1p89/52DxUM3UmqT53/g9HNOEo6S2+PYcoSnjnPKCTD98t07CfQKUvM4nFB0e9rx62F+kJCkRDudJUe5MkUK/a0ghRIMsKe1JMdTJRRUxtK4BlY4XS803FxK1bukPkugFHDW1Ev4apfeAoG0sKtrmLVQ6sw+lPFlo0XdjawNrak99h32vPEcb0oYmp1WQCooW5SzqoNyoOvMD4986fpfxdsVXrJTHzdGnVqZ76FadMjTzZreTTzF9z5y4bu2Tk9lafmXExTqwZXKkbZWIO1jr5Ej1nQYTpjilZSKtPQ3LOuZmB9pXa18p5gW9+s5GKW4p8oiOSUeGd3xHpZWrVCxroisLWRqmwFrFj2iNSQDe2a0jR6TVlAAxTAW2FeqtvTNpOHAvtGgopBOblydnxLpfiWpPQeoK1OoBfM9VzuGAuWKnUDlMfCYtVYFqKkadkFrHXnqO6Yt44c95j2IPUB0vAQ9XTempTqxTp5DT3zFnLVCSdhoo5zrugXTEMBSZkQZ8mUALuoFMg/S0AXW+08B6w95nR9FcbVeoUL3BCAhwHuAyqgBOosclu63hFpTZTySqmz6d+UTLxNTtGDrYy0ucEwnXHM3sjbxmK3NG6LvBuH3s7bchNXifD0r0zTqDQ2II3VgbqynkQZZVQBYQRqi+812Rnbbsxuh/ETUpGm5JqUWam5YWJKsQfPYehE3mYDec7m6jHN9TEp1g5WenlSp53Bpn0M1axMUXW3kXNW9Xn/WSrOrcpWGGQG5EFUfWSSv3iDBI1aLC2kJMylXHlL9KqDGmQ40EjGIyJMZJjY5Nbyn1d5tYileUStpQHJ08GksKiqDbeUBUk884Y42nydTlZbWrCmraUleSLTeyDUoVNJaappM7CnSWmbSWmS0DV9YUtvpAJvLBO/lHBikQBkWjXkM0xkbImomZ0sx5o4VyvtOVpDzqEKT6AsfSaIaYnTGmHwzAi/aG97XNwNvP4yJcF461I4/hXBSnC8ZXc3arRrBdAMqKCp88xpg+SrPH6m58575mB4NVA2XD4hLd2XrNDPA33m2NmOf7xGKKKamBudDCflS2dEOVxeouZTdSMuXMLk32vL3S3glGldhVAqHXq+pemjDT9nuB5X90q9BwxxNkBuadQBhlvTuLCoobQkXGndeanSbFVvkmTFjNVNQZD1RXIFzAkv7JLC1gOUXcrscXFFFGSKdP0Bo5sQo/r0R76y/lOYnZfouW+LQd9aj8GLf7Y06+T+gmr9Pqe24wWNvGdXwtlCKFI2mNWpA7iWqGDXlp5TmhKjpcLN8VYCvTzaiUeoNtGMiiuNmmmpEqLKXSCkxpo66PQrU3BJt2WYU3UnuIb4TqEQWHkJzfSGp//AB4rN+4e57gFJvNGniGqU0YNYMoNud7aj33jtcoHFuNFrFKgGpEwsTxOkp9q8LXwSn2jfz1lU8Np/VHukSm+xUIJclStx9foXM0ODcb6zRhlb74McPTkBF+rhuJClItxR01DE33hjOYUVF2N4enxKou4uJopmTx+Rs1Jn1xrHXjKEa3B8YmrI2oIlKSZLizhFMmDBiSBmZYQGTBgwZJTFY6NDCPpLd5n4YywzRpioMlrw2YG8pUzCNH2H3GY6QOaScyuWkjsPnlfiNHraT0/rKRryO4OnjaODHvFQJs5jIVwWMpG18lYWvrmFMqQe/QKb+PPc+GvhnG6t7p9A8VwgIxAvlL0XYEd4psp9cpc+k8mxXA8Smz02FzYm4Oh5i34yVlUNm1+p0SxQn7Tv9DlDSPcfcZEqZ0n6txXdT+1/GN8ixP1EPkw/OV9oXmvmZ/Zoeb/AGmPwziDUS7Ju1Nqd7kFc30lI2ItNTjnSQ4mkUYMD1quouCFUUypF7AkliT6yXyXE/uf8y/nGOGr/wBHPvBj66+HzQfZ4e8/2s56Kbxo1ueGb3fwkGpPzwzfZv8A7Y+t8PVE/Z4e/wD6sxJ3P6JUvjaX/wChP2aTn8ZgBf8A6z/+v+E9C/Rjh366k3yZ6aWqE1GTKCcpUAaamDzfD1Q14aHOtbfBnrV4WlUtK3WW3i64TMDao1biTyTHw+KsZonFgCaJkNFfjOGzUKyfXpVF96EQPDKxNCk22ZAx8yTm+N4WpibzI6PYoGj1VjegzUjfW5DEAjwsNpLZa+6bF4rweeINEAVZMNAGqAJXbFwEX9Tyg6htvB0sZfSPWMqhWCYAwFTDLJ5o94qBs5cSQg1kwZNiomJMQYMkIrHRbwzSzeUKZltLy47gyxT3hqiWlenvLVUzaMdjJy3KjyqTLdSUjM5qi47khJCQEeZ2VRVxoXPSz3yOxpsRyDqQD7/vnA4odsj1/A/dO84r7Kmw0dW8NNdfDScLxA/OnkCzjXlzHwnH4pcHbgvSAtHywlogJw2bUZXE+KpQZQ4btAm6gG1tNRcQuF4rRqezUW55Hsn3GZ/SpGbJT6ymi+2esa2oJAI02mYeEpU1qYrDg/1Ag+7LedsMOOWNNtp/P+DknkmptLf+/mdkFiKyaAWFjykss4mzpBBZ3vRw9iiO5GPvJnDgTuuj49nwpgfBT+M0wu8iIy/cNesYyRqgjBp6lnGTVtZbV5RQ6y2plJiaCFpl8IUCpiCLftTccwfa19GE0ZnYFLVax72se7s2sf8AN90AXDNTNGvB5pHPARJo1pDNFniAdTrDVqtxK2aJmjTHQs8mKsBmkrxJiaMBTCCRUSYEAFePeNI3iYwqS7RmekuUWlREy8t9JYaVaVSHq1b7TeMqRm1uRcaTPbeWqlS0pOdZlNlxRKKRvHDTMsFjGIAsLnOlvHtDT129ZxHSNQMXWUaBaunLQ0wQfUEH1nbYqsBkuQL1EGvdmAPwM884niz8pxFR1NmYkXBtcKQB/pE588bR1+H7BVYaRi4t5+UBhsXSDA6WSkzHUb2Nhr5D4yua65MMt9SxLX+PxM4VjZ1vGZfSuoFZT1dJwF+m1mGp0UBgT7pmUMMagzLg0Yd6VX+4PpLXSGsvXpkpo7C47bdj2mIUi4GxG8ucGqIKdZsgpVOtRCEa6He+XU9/eRtPRi3DEml6/wDGcEsSllab9Ph+R0eHFlUbWAFt7abQhMSGnapr7L0reTWvp/3ePjKAQ1ADfJqNeWQNfy3nkt2z0egyBnddGjcX/qgfcPwnBGql6djoyH7QtvO96MexfvA+9pt4df5Ec/iYaYGw6yGSEIkTPUPPEiwokBHvGIkZR4cbtWPLrWA+xTv9yy7eU+Giwc/WqM3rop/0iFlJbMuEQZWTvGgQQkSsITIwAGBE8mRI1CALk2G9+UYWBLRjUlZeI0mNlqIT3Aj4QjRNNDtM81xfSfEN7Bp0x4Alvew/ATGxnFnBHW1KrX2OZst/fO3xvAKVTUAo3elgL+K7TFxXRSrqAyOp5NdTbxFiPjNY5EuxlKDfc55OODm7jyZvzhE4/wD+WoP77/nDv0Hq30Rf/aD94kP5GV/3d/76ffeadVGfSYSn0hP7+qP8R/zlmn0kfliX9ahP3zOHQ+uP5k/ap/nBnoliRf5lz5Zf+UOqg6TNxelNXliG+0p+8S3S6V1v6QfXq/ynKjoviB/8eqfIfxj/AMnKvOjiB/hn8I+oh9NnWfykrn+fv6Uj+EkOPVf33+Wn+U4/9SVR9Ct60qkb9UuOVTx+bqD8InOL7eg1jl5+p268ar3A61T/AHU/KFTi+I+uv2F/CcC3DzzL/YP3mRGFIHtkb7ggw1R8vQemXn6npGBx71WVKuVizIF0y5bVKbMb37kYf3oFeiqP14zjKrqikm4JOTTyud5i8BIorTqXzEFd7EBWdc9gdCcpcWPfLlLE1UXEAtdhXpPm1F8ppFlAHI5QTz+M48jjN7Oj18EHGC2ss1uiSNUqJmUfMk3BBsSGJt49tZWwfRJXGGYkAsrh9fqqrXPqCB6QaYxxVc3U9leQCqbMh7NteyG352PKS4Vj6vVYewzG1rnQMQFIJIOwRRfxvM+3Jq074JYzoRTL0CpzFmYsp3ybhj5gjTxEBxPoUqrWamRrWCqb22qqrEejffLOF4m4fDlr5e3Ra1iW7RIIO/shN/q3gMfi6pVr3BXE3GtwQzrZB4aC/jbbaC1e8Dgr4LOG6LL1lRNsuGBGvazkMRbu1AFt9L8pOl0ZPXimSSpp0y3aOmZmD39Ath/5BJ0MY3zzA2IpjS4vY02AJPPtht9s1uQjjiDmqCRbY2BJsfaFydCFKXtpe/nJcU+WUrXBkcB4C7pXBazKtQK5F8jomen9of6TL3DxiBgXdmtYqHUs1sy1MjhT32YMB5ynwDE1s1YM5cNmIN9ioLKWBvcabQOGxdb5HlLA/OKc25e7lSoB78xue4ATRxjb45MI6mk35fydbhsLiFqUR1pDFW0ZuyuU6Bh4gtp/VAgMPxDFdWzhyApTNm7RIdsvZvsc2bl9E+AmWnFK2ekCFPzJOXUAMApLOdz9K+otbQyGG4jUag2UgFXIG+X9qGLEX3JSmB4Z5KT8zSUY90dKPlWde2y9YCtmZbCzhL20sbuuvn3QXEvlipQcVbBnyOubtjNoG0NiARrfv8JiHiOIaoAcmlM2N2sPnEa9r6nST4txCv1AUZLNiVJK3DMC18u9lBJvbYSoO/xGc8SS4NHJiBXplqjWqApq1shU5Wuw5anfbITNbC4iph6DM3zvzxUa5bmzXYXBsDkXTznIDi9brqZcdksCbEsfYIawOgvfblpvD8R4pWGFZUGUjEv2nIJsC9lHLQEX01PulY3qatkZ8dQdI6duk1t6Jt35x/xjHpQLa0mt/aXa2885PFsT9cf5dPhpvyj/AK6xI3ZdNNQD376a8506Ynne0ekjpGP3T+9NPjzjHpOlr9XV2vbsXt6tPManF8RqOzqSOyFF9fLXW0FR4tiF1U2+ly589eWkNMRe0emVOltMEjqqmjhD7Gma1jvtrMTpf0hZ6GVaNamrOAzNlCmxPYzAm1zY+InHVuOYhg2ZV0sCba35HT/uhlHjHSTEsgRySL2OYX1A3F9QbH4yoxjZLsu9EOKHr8h1DE6HXYi4+M9mq0gAtje6qdeRI1HoZ88cIxrCoSFF7E3A7VxzVtxee49F+KGvhKLMCGUFSSdWs2509PSLIthQ5Kat4yYMzlJ7z748y0l6jRzxdcPCZpePnhpDUaQriSGIEyeskhU8IaA1muuIhOv8RMpKnhC9ZpKUUPWy02J8ZA4sd8zaz67wDP4ydCDWzY+XgSJ4oPGYbvAtWh00HUZa4mtJyXOe+rEA9lmy2UnusQDp3TBoKSGsxGYgk99lC+/QS3ia3ZPkfumbh6lrTm8THSlpOrw+WT5ZbqYS+bttdt9tu74n3woo+wFbKq7C1+RH4n3mVhiI/XThvJ5nYpmZxLiJo1Ali+X50nRbB2ZdLncB/jLvDMT8oUtmIy1dQQD2kyNoQbWuqmRxWHp1PbUE2tfUG172uOUNhVWmoVAFUch4/jN5ZE4Kl7XmZqWTVu9i/SUjrBm9tcum45jfxhETUnMdQAfIG4PmDY+glQYiEWrOZzma9RlrB4ZQ1lGXMbG1he53PeZvcK6MIEtclLEKpAJUjQNfwtceMwuGPeovnO74aOwPX4ky8MpOT1Gc5tLYw6nRfmKgzajUciLcoXD9GEWy5r07XZbbtlIzX8yT5zorCK86UkZvNN9zna3RcZs1NyNLWbu8CJWPRZ2OUuAvZ7Q3sp7jz0tOrvFmjUUHXyeZiVujNIgZbh1BAc6mzWvf7Ij0OjiXYVQtWmTmAcX1Ov8A0zZzxXjpGbyTppsyz0awn9Hp+gI7vyEY9GcL+4Te+mYd/j4ma14s01tmVGSei2E/cju9p/8AlInophP3I5fSflsN9vCbGaK8diowD0PwuvYYXOb22Otrc7znul/QqktAvQV8ynMwzFjlPtEA9xsfIGd8X7pAkylKmJo8Q6P8NsxfWxGVfU3OnoJ61wfDmnRRTobXt3X5S18jpg5gi33vlAP3STGNyb3JqjlgZIAd0KKMfqjLtGdMHbwjP4QpQxhSPfCwoDaKxhOqg6pC7m3mYWFEhHMNh+G1qi5wmSn+8rHqafmC3aPoDKGJym6pVaq+utFSlEWvq1ViGcc+yBtvNYwbVkSmk6JsokGUQmDolVszFjzJJOv5QuQTO0aJFMpBPRvNDJ4RikLCjFxGCJBtOZelik0yK4GgINiRyv4zv2pGVnwsiTT5VlwVcOjhevxA/mPc4jjHVhvh29GB/Cdt8kEkMKvd8Zk4w936mycve+hxI4m/OhU++S/W/fRrfZv+M7YYdfq/GSFJPqydEPd9StUve9DiBxpedKuP8P8AjCLxunzFQedMztOpT6v3SaURyHvAkvHB9n8x65efoczwfjqdYuVKtQ3sFSmbknQXJsB5z0/BNZQPATCwo12HoLTSo17DnEsST9lC1+bNXrJHNKi1xJddDQw1Isg+MQMr9dEa4laWK0WC0WeVDiJA4qNRZLki9mi6yUPlEKlUGPS0Fos9ZHBgc0bPACwDIO8Dc842cRiomakC5PfHLwTRksoB/CLNA9ZMF+JFcXlZ2VDYd4FxobHTeNJydITdHSX8pLD02qfs1L95AAUebmwmTh8eSDkpF2zGz1rEADYhNhLZp1qv7WoxH1VOVfcJeiMfvP5E6pPhFupSpIfnq63/AHeHHWP5ZzYD3RGoNPk1BaRBuK1U9bX9CdFHgI2Hwqp7Kj0lnWPqpbQVerBY+8mVKuCNRs2IqVKzcusYsB/ZXZfQQwwo7h5WhQJK0ylOT3bNFFLZAfkwi+TeUNl8Y+STqY9KK3ybyjHD+UthJICPUw0oo9RBthvCaVo1pLkylFGacIe6N8jM07RWitjpGWcFHGD85pRXhqHpM8YSS+S+cvC8kFMNTFpRSp0LQ4SWVSTCgRqTE4ordX4R+pMs5orytbFpKvUHxjdT5yyb+EbTvhrYtBVZbSF/CXCL8vfI9VKUyXAqEmMqm/h5y51PjHFMRuQlEkh02jkGRLSJeQWEIigSxkSYxBWYQTP3CQLCRL90YjJqYW/Myi3AVaorsSSvx85qXk1ELZNILTpgQoMr5fGFUSC7CgyYaBAkgIAFBjgwYEcQGEBj5oO8kDEMmGjgwYbziUnugASNl8YgY95LKQ2WLLF6mIeUQxC0lEI4U8zHuAw8oiT4CSyRZRDcLEp74lIOlvfH0jB/MwCyWsVjI5vCK5jEStFpI27zFcQESLRi/dGVu6ItGAwJiIikbeMYhyRIlo2eRZorChEyLSJaNeNMQ7GAdzfQX9YQmCZ5dklcbSYiiiZKHSFiiksscSUUUQCp7SffGijQwsdY8UBCiSKKSURHOOseKIodZOKKCExzHEUUYEm2gliiiZQ4jxRQEyUi0UUYIgu8UUUnuARYhHilrgkjBtziigxguckY8UUQYGpIcoooADjiNFLiZ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" name="Picture 8" descr="http://img543.imageshack.us/img543/9569/icon175x17575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486400"/>
            <a:ext cx="1371600" cy="13716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0" y="609600"/>
            <a:ext cx="914400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Ka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tipe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të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ndryshme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të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zileve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ku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në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shumicën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prej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tyre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armatura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prej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hekurit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të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butë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tërhiqet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nga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elektromagneti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.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Një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zile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thjeshtë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është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treguar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në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Figure.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Shtypja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e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butonit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e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lëshon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qarkullimin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e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rrymës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nëpër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bobinë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.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Pasi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që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bobina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me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bërthamë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hekuri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eksitohet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armatura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prej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hekurit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të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butë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tërhiqet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nga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elektromagneti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.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Armatura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e ka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po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ashtu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çekanin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i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cili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e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godet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gongun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.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Kur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qarku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hapet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bobina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de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eksitohet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dhe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spiralja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elastike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e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kthen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armaturën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prapa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në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pozitën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fillestare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.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Çekani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punon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vetëm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kur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butoni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shtypet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.</a:t>
            </a:r>
            <a:endParaRPr lang="en-US" sz="2700" i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Berlin Sans FB" pitchFamily="34" charset="0"/>
            </a:endParaRPr>
          </a:p>
        </p:txBody>
      </p:sp>
      <p:pic>
        <p:nvPicPr>
          <p:cNvPr id="21506" name="Picture 2" descr="https://upload.wikimedia.org/wikipedia/commons/thumb/1/1c/Fig4Elektromagnetizmi.png/220px-Fig4Elektromagnetizm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495800"/>
            <a:ext cx="3044406" cy="1466850"/>
          </a:xfrm>
          <a:prstGeom prst="rect">
            <a:avLst/>
          </a:prstGeom>
          <a:ln w="38100" cap="sq">
            <a:solidFill>
              <a:srgbClr val="00DE6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2" descr="http://upload.wikimedia.org/wikipedia/commons/c/c1/DoorBell_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4495800"/>
            <a:ext cx="2843915" cy="1445205"/>
          </a:xfrm>
          <a:prstGeom prst="rect">
            <a:avLst/>
          </a:prstGeom>
          <a:ln w="38100" cap="sq">
            <a:solidFill>
              <a:srgbClr val="26962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28800" y="0"/>
            <a:ext cx="5943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33CC33"/>
                </a:solidFill>
                <a:latin typeface="Berlin Sans FB" pitchFamily="34" charset="0"/>
                <a:cs typeface="Estrangelo Edessa" pitchFamily="66" charset="0"/>
              </a:rPr>
              <a:t>Releja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33CC33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33CC33"/>
                </a:solidFill>
                <a:latin typeface="Berlin Sans FB" pitchFamily="34" charset="0"/>
                <a:cs typeface="Estrangelo Edessa" pitchFamily="66" charset="0"/>
              </a:rPr>
              <a:t>elektromagnetike</a:t>
            </a:r>
            <a:endParaRPr lang="en-US" sz="2700" i="1" dirty="0">
              <a:ln>
                <a:solidFill>
                  <a:sysClr val="windowText" lastClr="000000"/>
                </a:solidFill>
              </a:ln>
              <a:solidFill>
                <a:srgbClr val="33CC33"/>
              </a:solidFill>
              <a:latin typeface="Berlin Sans FB" pitchFamily="34" charset="0"/>
              <a:cs typeface="Estrangelo Edessa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rgbClr val="33CC33"/>
          </a:solidFill>
          <a:ln>
            <a:solidFill>
              <a:srgbClr val="008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2" name="AutoShape 6" descr="data:image/jpeg;base64,/9j/4AAQSkZJRgABAQAAAQABAAD/2wCEAAkGBxQTEhQUEhQUFRQUFRcUFxcUFBQVFRQXFRQWFhQUFBQYHCggGBolHBQUITEhJSkrLi4uFx8zODMsNygtLisBCgoKDg0OGxAQGywkHyQsLCwsLCwsLCwsLCwsLCwsLCwsLCwsLCwsLCwsLCwsLCwsLCwsLCwsLCwsLCwsLCwsLP/AABEIALEBHQMBIgACEQEDEQH/xAAcAAABBQEBAQAAAAAAAAAAAAADAAECBAUGBwj/xABHEAACAQIEAgcDCAUMAgMBAAABAgADEQQSITEFQQYTIlFhcYEykaEUI0JSkrHB0QcVM1PhFkNUYnKCg6KywtLwY5NEZHMk/8QAGgEAAwEBAQEAAAAAAAAAAAAAAAECAwQFBv/EADERAAICAQMCAwUIAwEAAAAAAAABAhEDEiExE0EEUaEiUmGRsRQyQnGBksHwI6LRBf/aAAwDAQACEQMRAD8A6nB8NogWC389Zi9KP0f0MQyuBlI0JGlx3Hvmjh8dabtKnnAJOnnOXwWfrLflG3iIaDzFv0V0uTHn/CW+D/o8WhUDoxuDPR/kS+PvkTgxyJ9877p8HNVoysLianWZWayjx0m7jCgS9xt3iBHCkcHNpp6zncTwi7akkDbX8JUci4MsmJuqHbEvTUvplzW997Ee6Yq9JGJIC65tNb3+E1sfwssoUk5RsLmw9IbhXB6SuukmMtty3H2tilxLgtTHUMjnLe3wN5i4f9Et73cz0fGsimymw8IOjiQDfOZPUiavGeecD6LvgMTmPaG17e6d0/HXbQLpB4it1j238TNCnQCjxg8t8CWKuTE4k2ZbEEnxmfh3PVOlO6tnC3GhCEEsBz1IXX85u4gG84nH8UQYhlRnIbMSEBJzKnbYBdSlrXPhOfLN7M6fDwT1L4cnT8FwhoNnuLAa67ecfH/pGdWyUaRflnN8viVUat7xPOutxAUvQcVaWbs5QKhXm1NxuGBbu1DA76RqHGa7EK9LNbXSgWOx+gVIbfbxuIdS1VlLDplxZ61wjpyanZqoFe9tLi55dlhdb6aa7zo6fF7/AED7p5Tg6VWpUpt1ORMmcIEFMl2CpasQARyYrvYciZ6RwbiyFKSVHTriLZcyksQCdNTc2Go30OkcJ7tXYs2GkpVVmsnEAeRhlxQM83/SXxbH4dhVoZUwlNFZ3VkzZy2Uh1Y+zqgAsd5zfD+nr12VazKu1qlNlRrX3swsfQiEsldiYYHJbM9tGIEDi+KUaVusqIl9szAE+Q3M4HifHq2HoK1Bzi6bHKzO1PNSBtrmQg25a6676TzjhyscQwr06uINrBKeZL9wzKjHL/Z1kvL5GuPwt25bH0DgeM0axIpOHsLmwaw1tuRbeXesE8+4WnEGSyUaGDpbhbEvru2W9yfO0HWwmLzC2MYW3vSB/wBwi6kvInoRveS+v0PResEQqCcHhcHiSQPl7KTyNFdb8r55pYPiOIw1RUxSoUfRKqk2NrntXGh87SlkfdEvAvwyTfy+p05xCyJxS98kaStrYG/OV6nDl3E22OcwemGHDgWnn3HcGerOk9I4rSN5kV8EGFiJnKW41A82wdKyTQ4Tg8o8TOt/kyansL+UuYLodUDAsQADM2m+DSFJ7mp0bwmWmJh9McJVrMFRSR8J3OGwgQADlDVKQ7tZpGHZinO+DybDdCaxF2sPjLydC0HtPrO2x1W2ky2EehIzo5nCcNqZRmXW1jNmkXppqNpzlPpqxH7CrfyH5zYwHGDiFIZGU/1p89/52DxUM3UmqT53/g9HNOEo6S2+PYcoSnjnPKCTD98t07CfQKUvM4nFB0e9rx62F+kJCkRDudJUe5MkUK/a0ghRIMsKe1JMdTJRRUxtK4BlY4XS803FxK1bukPkugFHDW1Ev4apfeAoG0sKtrmLVQ6sw+lPFlo0XdjawNrak99h32vPEcb0oYmp1WQCooW5SzqoNyoOvMD4986fpfxdsVXrJTHzdGnVqZ76FadMjTzZreTTzF9z5y4bu2Tk9lafmXExTqwZXKkbZWIO1jr5Ej1nQYTpjilZSKtPQ3LOuZmB9pXa18p5gW9+s5GKW4p8oiOSUeGd3xHpZWrVCxroisLWRqmwFrFj2iNSQDe2a0jR6TVlAAxTAW2FeqtvTNpOHAvtGgopBOblydnxLpfiWpPQeoK1OoBfM9VzuGAuWKnUDlMfCYtVYFqKkadkFrHXnqO6Yt44c95j2IPUB0vAQ9XTempTqxTp5DT3zFnLVCSdhoo5zrugXTEMBSZkQZ8mUALuoFMg/S0AXW+08B6w95nR9FcbVeoUL3BCAhwHuAyqgBOosclu63hFpTZTySqmz6d+UTLxNTtGDrYy0ucEwnXHM3sjbxmK3NG6LvBuH3s7bchNXifD0r0zTqDQ2II3VgbqynkQZZVQBYQRqi+812Rnbbsxuh/ETUpGm5JqUWam5YWJKsQfPYehE3mYDec7m6jHN9TEp1g5WenlSp53Bpn0M1axMUXW3kXNW9Xn/WSrOrcpWGGQG5EFUfWSSv3iDBI1aLC2kJMylXHlL9KqDGmQ40EjGIyJMZJjY5Nbyn1d5tYileUStpQHJ08GksKiqDbeUBUk884Y42nydTlZbWrCmraUleSLTeyDUoVNJaappM7CnSWmbSWmS0DV9YUtvpAJvLBO/lHBikQBkWjXkM0xkbImomZ0sx5o4VyvtOVpDzqEKT6AsfSaIaYnTGmHwzAi/aG97XNwNvP4yJcF461I4/hXBSnC8ZXc3arRrBdAMqKCp88xpg+SrPH6m58575mB4NVA2XD4hLd2XrNDPA33m2NmOf7xGKKKamBudDCflS2dEOVxeouZTdSMuXMLk32vL3S3glGldhVAqHXq+pemjDT9nuB5X90q9BwxxNkBuadQBhlvTuLCoobQkXGndeanSbFVvkmTFjNVNQZD1RXIFzAkv7JLC1gOUXcrscXFFFGSKdP0Bo5sQo/r0R76y/lOYnZfouW+LQd9aj8GLf7Y06+T+gmr9Pqe24wWNvGdXwtlCKFI2mNWpA7iWqGDXlp5TmhKjpcLN8VYCvTzaiUeoNtGMiiuNmmmpEqLKXSCkxpo66PQrU3BJt2WYU3UnuIb4TqEQWHkJzfSGp//AB4rN+4e57gFJvNGniGqU0YNYMoNud7aj33jtcoHFuNFrFKgGpEwsTxOkp9q8LXwSn2jfz1lU8Np/VHukSm+xUIJclStx9foXM0ODcb6zRhlb74McPTkBF+rhuJClItxR01DE33hjOYUVF2N4enxKou4uJopmTx+Rs1Jn1xrHXjKEa3B8YmrI2oIlKSZLizhFMmDBiSBmZYQGTBgwZJTFY6NDCPpLd5n4YywzRpioMlrw2YG8pUzCNH2H3GY6QOaScyuWkjsPnlfiNHraT0/rKRryO4OnjaODHvFQJs5jIVwWMpG18lYWvrmFMqQe/QKb+PPc+GvhnG6t7p9A8VwgIxAvlL0XYEd4psp9cpc+k8mxXA8Smz02FzYm4Oh5i34yVlUNm1+p0SxQn7Tv9DlDSPcfcZEqZ0n6txXdT+1/GN8ixP1EPkw/OV9oXmvmZ/Zoeb/AGmPwziDUS7Ju1Nqd7kFc30lI2ItNTjnSQ4mkUYMD1quouCFUUypF7AkliT6yXyXE/uf8y/nGOGr/wBHPvBj66+HzQfZ4e8/2s56Kbxo1ueGb3fwkGpPzwzfZv8A7Y+t8PVE/Z4e/wD6sxJ3P6JUvjaX/wChP2aTn8ZgBf8A6z/+v+E9C/Rjh366k3yZ6aWqE1GTKCcpUAaamDzfD1Q14aHOtbfBnrV4WlUtK3WW3i64TMDao1biTyTHw+KsZonFgCaJkNFfjOGzUKyfXpVF96EQPDKxNCk22ZAx8yTm+N4WpibzI6PYoGj1VjegzUjfW5DEAjwsNpLZa+6bF4rweeINEAVZMNAGqAJXbFwEX9Tyg6htvB0sZfSPWMqhWCYAwFTDLJ5o94qBs5cSQg1kwZNiomJMQYMkIrHRbwzSzeUKZltLy47gyxT3hqiWlenvLVUzaMdjJy3KjyqTLdSUjM5qi47khJCQEeZ2VRVxoXPSz3yOxpsRyDqQD7/vnA4odsj1/A/dO84r7Kmw0dW8NNdfDScLxA/OnkCzjXlzHwnH4pcHbgvSAtHywlogJw2bUZXE+KpQZQ4btAm6gG1tNRcQuF4rRqezUW55Hsn3GZ/SpGbJT6ymi+2esa2oJAI02mYeEpU1qYrDg/1Ag+7LedsMOOWNNtp/P+DknkmptLf+/mdkFiKyaAWFjykss4mzpBBZ3vRw9iiO5GPvJnDgTuuj49nwpgfBT+M0wu8iIy/cNesYyRqgjBp6lnGTVtZbV5RQ6y2plJiaCFpl8IUCpiCLftTccwfa19GE0ZnYFLVax72se7s2sf8AN90AXDNTNGvB5pHPARJo1pDNFniAdTrDVqtxK2aJmjTHQs8mKsBmkrxJiaMBTCCRUSYEAFePeNI3iYwqS7RmekuUWlREy8t9JYaVaVSHq1b7TeMqRm1uRcaTPbeWqlS0pOdZlNlxRKKRvHDTMsFjGIAsLnOlvHtDT129ZxHSNQMXWUaBaunLQ0wQfUEH1nbYqsBkuQL1EGvdmAPwM884niz8pxFR1NmYkXBtcKQB/pE588bR1+H7BVYaRi4t5+UBhsXSDA6WSkzHUb2Nhr5D4yua65MMt9SxLX+PxM4VjZ1vGZfSuoFZT1dJwF+m1mGp0UBgT7pmUMMagzLg0Yd6VX+4PpLXSGsvXpkpo7C47bdj2mIUi4GxG8ucGqIKdZsgpVOtRCEa6He+XU9/eRtPRi3DEml6/wDGcEsSllab9Ph+R0eHFlUbWAFt7abQhMSGnapr7L0reTWvp/3ePjKAQ1ADfJqNeWQNfy3nkt2z0egyBnddGjcX/qgfcPwnBGql6djoyH7QtvO96MexfvA+9pt4df5Ec/iYaYGw6yGSEIkTPUPPEiwokBHvGIkZR4cbtWPLrWA+xTv9yy7eU+Giwc/WqM3rop/0iFlJbMuEQZWTvGgQQkSsITIwAGBE8mRI1CALk2G9+UYWBLRjUlZeI0mNlqIT3Aj4QjRNNDtM81xfSfEN7Bp0x4Alvew/ATGxnFnBHW1KrX2OZst/fO3xvAKVTUAo3elgL+K7TFxXRSrqAyOp5NdTbxFiPjNY5EuxlKDfc55OODm7jyZvzhE4/wD+WoP77/nDv0Hq30Rf/aD94kP5GV/3d/76ffeadVGfSYSn0hP7+qP8R/zlmn0kfliX9ahP3zOHQ+uP5k/ap/nBnoliRf5lz5Zf+UOqg6TNxelNXliG+0p+8S3S6V1v6QfXq/ynKjoviB/8eqfIfxj/AMnKvOjiB/hn8I+oh9NnWfykrn+fv6Uj+EkOPVf33+Wn+U4/9SVR9Ct60qkb9UuOVTx+bqD8InOL7eg1jl5+p268ar3A61T/AHU/KFTi+I+uv2F/CcC3DzzL/YP3mRGFIHtkb7ggw1R8vQemXn6npGBx71WVKuVizIF0y5bVKbMb37kYf3oFeiqP14zjKrqikm4JOTTyud5i8BIorTqXzEFd7EBWdc9gdCcpcWPfLlLE1UXEAtdhXpPm1F8ppFlAHI5QTz+M48jjN7Oj18EHGC2ss1uiSNUqJmUfMk3BBsSGJt49tZWwfRJXGGYkAsrh9fqqrXPqCB6QaYxxVc3U9leQCqbMh7NteyG352PKS4Vj6vVYewzG1rnQMQFIJIOwRRfxvM+3Jq074JYzoRTL0CpzFmYsp3ybhj5gjTxEBxPoUqrWamRrWCqb22qqrEejffLOF4m4fDlr5e3Ra1iW7RIIO/shN/q3gMfi6pVr3BXE3GtwQzrZB4aC/jbbaC1e8Dgr4LOG6LL1lRNsuGBGvazkMRbu1AFt9L8pOl0ZPXimSSpp0y3aOmZmD39Ath/5BJ0MY3zzA2IpjS4vY02AJPPtht9s1uQjjiDmqCRbY2BJsfaFydCFKXtpe/nJcU+WUrXBkcB4C7pXBazKtQK5F8jomen9of6TL3DxiBgXdmtYqHUs1sy1MjhT32YMB5ynwDE1s1YM5cNmIN9ioLKWBvcabQOGxdb5HlLA/OKc25e7lSoB78xue4ATRxjb45MI6mk35fydbhsLiFqUR1pDFW0ZuyuU6Bh4gtp/VAgMPxDFdWzhyApTNm7RIdsvZvsc2bl9E+AmWnFK2ekCFPzJOXUAMApLOdz9K+otbQyGG4jUag2UgFXIG+X9qGLEX3JSmB4Z5KT8zSUY90dKPlWde2y9YCtmZbCzhL20sbuuvn3QXEvlipQcVbBnyOubtjNoG0NiARrfv8JiHiOIaoAcmlM2N2sPnEa9r6nST4txCv1AUZLNiVJK3DMC18u9lBJvbYSoO/xGc8SS4NHJiBXplqjWqApq1shU5Wuw5anfbITNbC4iph6DM3zvzxUa5bmzXYXBsDkXTznIDi9brqZcdksCbEsfYIawOgvfblpvD8R4pWGFZUGUjEv2nIJsC9lHLQEX01PulY3qatkZ8dQdI6duk1t6Jt35x/xjHpQLa0mt/aXa2885PFsT9cf5dPhpvyj/AK6xI3ZdNNQD376a8506Ynne0ekjpGP3T+9NPjzjHpOlr9XV2vbsXt6tPManF8RqOzqSOyFF9fLXW0FR4tiF1U2+ly589eWkNMRe0emVOltMEjqqmjhD7Gma1jvtrMTpf0hZ6GVaNamrOAzNlCmxPYzAm1zY+InHVuOYhg2ZV0sCba35HT/uhlHjHSTEsgRySL2OYX1A3F9QbH4yoxjZLsu9EOKHr8h1DE6HXYi4+M9mq0gAtje6qdeRI1HoZ88cIxrCoSFF7E3A7VxzVtxee49F+KGvhKLMCGUFSSdWs2509PSLIthQ5Kat4yYMzlJ7z748y0l6jRzxdcPCZpePnhpDUaQriSGIEyeskhU8IaA1muuIhOv8RMpKnhC9ZpKUUPWy02J8ZA4sd8zaz67wDP4ydCDWzY+XgSJ4oPGYbvAtWh00HUZa4mtJyXOe+rEA9lmy2UnusQDp3TBoKSGsxGYgk99lC+/QS3ia3ZPkfumbh6lrTm8THSlpOrw+WT5ZbqYS+bttdt9tu74n3woo+wFbKq7C1+RH4n3mVhiI/XThvJ5nYpmZxLiJo1Ali+X50nRbB2ZdLncB/jLvDMT8oUtmIy1dQQD2kyNoQbWuqmRxWHp1PbUE2tfUG172uOUNhVWmoVAFUch4/jN5ZE4Kl7XmZqWTVu9i/SUjrBm9tcum45jfxhETUnMdQAfIG4PmDY+glQYiEWrOZzma9RlrB4ZQ1lGXMbG1he53PeZvcK6MIEtclLEKpAJUjQNfwtceMwuGPeovnO74aOwPX4ky8MpOT1Gc5tLYw6nRfmKgzajUciLcoXD9GEWy5r07XZbbtlIzX8yT5zorCK86UkZvNN9zna3RcZs1NyNLWbu8CJWPRZ2OUuAvZ7Q3sp7jz0tOrvFmjUUHXyeZiVujNIgZbh1BAc6mzWvf7Ij0OjiXYVQtWmTmAcX1Ov8A0zZzxXjpGbyTppsyz0awn9Hp+gI7vyEY9GcL+4Te+mYd/j4ma14s01tmVGSei2E/cju9p/8AlInophP3I5fSflsN9vCbGaK8diowD0PwuvYYXOb22Otrc7znul/QqktAvQV8ynMwzFjlPtEA9xsfIGd8X7pAkylKmJo8Q6P8NsxfWxGVfU3OnoJ61wfDmnRRTobXt3X5S18jpg5gi33vlAP3STGNyb3JqjlgZIAd0KKMfqjLtGdMHbwjP4QpQxhSPfCwoDaKxhOqg6pC7m3mYWFEhHMNh+G1qi5wmSn+8rHqafmC3aPoDKGJym6pVaq+utFSlEWvq1ViGcc+yBtvNYwbVkSmk6JsokGUQmDolVszFjzJJOv5QuQTO0aJFMpBPRvNDJ4RikLCjFxGCJBtOZelik0yK4GgINiRyv4zv2pGVnwsiTT5VlwVcOjhevxA/mPc4jjHVhvh29GB/Cdt8kEkMKvd8Zk4w936mycve+hxI4m/OhU++S/W/fRrfZv+M7YYdfq/GSFJPqydEPd9StUve9DiBxpedKuP8P8AjCLxunzFQedMztOpT6v3SaURyHvAkvHB9n8x65efoczwfjqdYuVKtQ3sFSmbknQXJsB5z0/BNZQPATCwo12HoLTSo17DnEsST9lC1+bNXrJHNKi1xJddDQw1Isg+MQMr9dEa4laWK0WC0WeVDiJA4qNRZLki9mi6yUPlEKlUGPS0Fos9ZHBgc0bPACwDIO8Dc842cRiomakC5PfHLwTRksoB/CLNA9ZMF+JFcXlZ2VDYd4FxobHTeNJydITdHSX8pLD02qfs1L95AAUebmwmTh8eSDkpF2zGz1rEADYhNhLZp1qv7WoxH1VOVfcJeiMfvP5E6pPhFupSpIfnq63/AHeHHWP5ZzYD3RGoNPk1BaRBuK1U9bX9CdFHgI2Hwqp7Kj0lnWPqpbQVerBY+8mVKuCNRs2IqVKzcusYsB/ZXZfQQwwo7h5WhQJK0ylOT3bNFFLZAfkwi+TeUNl8Y+STqY9KK3ybyjHD+UthJICPUw0oo9RBthvCaVo1pLkylFGacIe6N8jM07RWitjpGWcFHGD85pRXhqHpM8YSS+S+cvC8kFMNTFpRSp0LQ4SWVSTCgRqTE4ordX4R+pMs5orytbFpKvUHxjdT5yyb+EbTvhrYtBVZbSF/CXCL8vfI9VKUyXAqEmMqm/h5y51PjHFMRuQlEkh02jkGRLSJeQWEIigSxkSYxBWYQTP3CQLCRL90YjJqYW/Myi3AVaorsSSvx85qXk1ELZNILTpgQoMr5fGFUSC7CgyYaBAkgIAFBjgwYEcQGEBj5oO8kDEMmGjgwYbziUnugASNl8YgY95LKQ2WLLF6mIeUQxC0lEI4U8zHuAw8oiT4CSyRZRDcLEp74lIOlvfH0jB/MwCyWsVjI5vCK5jEStFpI27zFcQESLRi/dGVu6ItGAwJiIikbeMYhyRIlo2eRZorChEyLSJaNeNMQ7GAdzfQX9YQmCZ5dklcbSYiiiZKHSFiiksscSUUUQCp7SffGijQwsdY8UBCiSKKSURHOOseKIodZOKKCExzHEUUYEm2gliiiZQ4jxRQEyUi0UUYIgu8UUUnuARYhHilrgkjBtziigxguckY8UUQYGpIcoooADjiNFLiZ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" name="Picture 8" descr="http://img543.imageshack.us/img543/9569/icon175x17575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486400"/>
            <a:ext cx="1371600" cy="13716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0" y="62228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Është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e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ngjashme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me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zilen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elektrike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në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përjashtim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që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kontaktet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hapen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ose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mbyllen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me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veprimin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e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elektromagnetit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në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vend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të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goditjes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së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gongut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.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Një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rele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tipike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e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thjeshtë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është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treguar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në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Figure,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i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cili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përbëhet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nga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bobina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e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pështjellur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në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hekur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të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butë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.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Kur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të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eksitohet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bobina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armatura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e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varur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e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hekurit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të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butë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tërhiqet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nga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elektromagneti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dhe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mbështetet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për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dy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kontakte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fikse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,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kështu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që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ato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lidhen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mes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veti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duke e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mbyllur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në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këtë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mënyrë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ndonjë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qark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elektrik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tjetër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.</a:t>
            </a:r>
            <a:endParaRPr lang="en-US" sz="2700" i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Berlin Sans FB" pitchFamily="34" charset="0"/>
            </a:endParaRPr>
          </a:p>
        </p:txBody>
      </p:sp>
      <p:pic>
        <p:nvPicPr>
          <p:cNvPr id="22530" name="Picture 2" descr="https://upload.wikimedia.org/wikipedia/commons/thumb/6/61/Fig5Elektromagnetizmi.png/220px-Fig5Elektromagnetizm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343400"/>
            <a:ext cx="3276600" cy="1295748"/>
          </a:xfrm>
          <a:prstGeom prst="rect">
            <a:avLst/>
          </a:prstGeom>
          <a:ln w="38100" cap="sq">
            <a:solidFill>
              <a:srgbClr val="26962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2" descr="http://upload.wikimedia.org/wikipedia/commons/a/a0/Relay_principle_horizontal_new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4191000"/>
            <a:ext cx="1905000" cy="17059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33CC33"/>
          </a:solidFill>
          <a:ln>
            <a:solidFill>
              <a:srgbClr val="008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8" descr="http://img543.imageshack.us/img543/9569/icon175x17575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05200" y="711369"/>
            <a:ext cx="5943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33CC33"/>
                </a:solidFill>
                <a:latin typeface="Berlin Sans FB" pitchFamily="34" charset="0"/>
                <a:cs typeface="Estrangelo Edessa" pitchFamily="66" charset="0"/>
              </a:rPr>
              <a:t>Literatura</a:t>
            </a:r>
            <a:endParaRPr lang="en-US" sz="2700" i="1" dirty="0">
              <a:ln>
                <a:solidFill>
                  <a:sysClr val="windowText" lastClr="000000"/>
                </a:solidFill>
              </a:ln>
              <a:solidFill>
                <a:srgbClr val="33CC33"/>
              </a:solidFill>
              <a:latin typeface="Berlin Sans FB" pitchFamily="34" charset="0"/>
              <a:cs typeface="Estrangelo Edessa" pitchFamily="66" charset="0"/>
            </a:endParaRPr>
          </a:p>
        </p:txBody>
      </p:sp>
      <p:pic>
        <p:nvPicPr>
          <p:cNvPr id="23554" name="Picture 2" descr="http://cdn.shopify.com/s/files/1/0064/9302/products/SIGFGD-notebook-5_1024x1024.jpg?v=1444933561"/>
          <p:cNvPicPr>
            <a:picLocks noChangeAspect="1" noChangeArrowheads="1"/>
          </p:cNvPicPr>
          <p:nvPr/>
        </p:nvPicPr>
        <p:blipFill>
          <a:blip r:embed="rId3"/>
          <a:srcRect l="8594" t="24219" r="9375" b="21094"/>
          <a:stretch>
            <a:fillRect/>
          </a:stretch>
        </p:blipFill>
        <p:spPr bwMode="auto">
          <a:xfrm>
            <a:off x="990600" y="1600200"/>
            <a:ext cx="7086600" cy="47244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143000" y="1676400"/>
            <a:ext cx="708660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Temat-Libri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</a:p>
          <a:p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Teknologjia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me TIK</a:t>
            </a:r>
          </a:p>
          <a:p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dukagjini</a:t>
            </a:r>
            <a:endParaRPr lang="en-US" sz="2700" i="1" dirty="0" smtClean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Berlin Sans FB" pitchFamily="34" charset="0"/>
            </a:endParaRPr>
          </a:p>
          <a:p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Klasa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e 9</a:t>
            </a:r>
          </a:p>
          <a:p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Autoret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e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librit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:                  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Arbnor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Pajaziti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,</a:t>
            </a:r>
          </a:p>
          <a:p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                                         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Agron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Dida</a:t>
            </a:r>
            <a:endParaRPr lang="en-US" sz="2700" i="1" dirty="0" smtClean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Berlin Sans FB" pitchFamily="34" charset="0"/>
            </a:endParaRPr>
          </a:p>
          <a:p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                                          ,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Kimete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Dida,Vjollca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</a:p>
          <a:p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                                        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Komoni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,</a:t>
            </a:r>
          </a:p>
          <a:p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                                         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Enver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</a:rPr>
              <a:t>Hamiti</a:t>
            </a:r>
            <a:endParaRPr lang="en-US" sz="2700" i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Berlin Sans FB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09800" y="762000"/>
            <a:ext cx="5943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33CC33"/>
                </a:solidFill>
                <a:latin typeface="Berlin Sans FB" pitchFamily="34" charset="0"/>
                <a:cs typeface="Estrangelo Edessa" pitchFamily="66" charset="0"/>
              </a:rPr>
              <a:t>Temat</a:t>
            </a:r>
            <a:endParaRPr lang="en-US" sz="2700" i="1" dirty="0">
              <a:ln>
                <a:solidFill>
                  <a:sysClr val="windowText" lastClr="000000"/>
                </a:solidFill>
              </a:ln>
              <a:solidFill>
                <a:srgbClr val="33CC33"/>
              </a:solidFill>
              <a:latin typeface="Berlin Sans FB" pitchFamily="34" charset="0"/>
              <a:cs typeface="Estrangelo Edess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447800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-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Aplikimi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I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elektromagnetit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ne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teknike</a:t>
            </a:r>
            <a:endParaRPr lang="en-US" sz="2700" i="1" dirty="0" smtClean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Berlin Sans FB" pitchFamily="34" charset="0"/>
              <a:cs typeface="Estrangelo Edessa" pitchFamily="66" charset="0"/>
            </a:endParaRPr>
          </a:p>
          <a:p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-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Fusha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Magnetike</a:t>
            </a:r>
            <a:endParaRPr lang="en-US" sz="2700" i="1" dirty="0" smtClean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Berlin Sans FB" pitchFamily="34" charset="0"/>
              <a:cs typeface="Estrangelo Edessa" pitchFamily="66" charset="0"/>
            </a:endParaRPr>
          </a:p>
          <a:p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-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Bobina</a:t>
            </a:r>
            <a:endParaRPr lang="en-US" sz="2700" i="1" dirty="0" smtClean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Berlin Sans FB" pitchFamily="34" charset="0"/>
              <a:cs typeface="Estrangelo Edessa" pitchFamily="66" charset="0"/>
            </a:endParaRPr>
          </a:p>
          <a:p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-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Disa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prej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simboleve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dhe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skemave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elektroteknike</a:t>
            </a:r>
            <a:endParaRPr lang="en-US" sz="2700" i="1" dirty="0" smtClean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Berlin Sans FB" pitchFamily="34" charset="0"/>
              <a:cs typeface="Estrangelo Edessa" pitchFamily="66" charset="0"/>
            </a:endParaRPr>
          </a:p>
          <a:p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-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Zilja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elektrike</a:t>
            </a:r>
            <a:endParaRPr lang="en-US" sz="2700" i="1" dirty="0" smtClean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Berlin Sans FB" pitchFamily="34" charset="0"/>
              <a:cs typeface="Estrangelo Edessa" pitchFamily="66" charset="0"/>
            </a:endParaRPr>
          </a:p>
          <a:p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-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Releja</a:t>
            </a:r>
            <a:endParaRPr lang="en-US" sz="2700" i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Berlin Sans FB" pitchFamily="34" charset="0"/>
              <a:cs typeface="Estrangelo Edessa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rgbClr val="33CC33"/>
          </a:solidFill>
          <a:ln>
            <a:solidFill>
              <a:srgbClr val="008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8" descr="http://img543.imageshack.us/img543/9569/icon175x17575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486400"/>
            <a:ext cx="1371600" cy="1371600"/>
          </a:xfrm>
          <a:prstGeom prst="rect">
            <a:avLst/>
          </a:prstGeom>
          <a:noFill/>
        </p:spPr>
      </p:pic>
      <p:sp>
        <p:nvSpPr>
          <p:cNvPr id="14342" name="AutoShape 6" descr="data:image/jpeg;base64,/9j/4AAQSkZJRgABAQAAAQABAAD/2wCEAAkGBxQTEhQUEhQUFRQUFRcUFxcUFBQVFRQXFRQWFhQUFBQYHCggGBolHBQUITEhJSkrLi4uFx8zODMsNygtLisBCgoKDg0OGxAQGywkHyQsLCwsLCwsLCwsLCwsLCwsLCwsLCwsLCwsLCwsLCwsLCwsLCwsLCwsLCwsLCwsLCwsLP/AABEIALEBHQMBIgACEQEDEQH/xAAcAAABBQEBAQAAAAAAAAAAAAADAAECBAUGBwj/xABHEAACAQIEAgcDCAUMAgMBAAABAgADEQQSITEFQQYTIlFhcYEykaEUI0JSkrHB0QcVM1PhFkNUYnKCg6KywtLwY5NEZHMk/8QAGgEAAwEBAQEAAAAAAAAAAAAAAAECAwQFBv/EADERAAICAQMCAwUIAwEAAAAAAAABAhEDEiExE0EEUaEiUmGRsRQyQnGBksHwI6LRBf/aAAwDAQACEQMRAD8A6nB8NogWC389Zi9KP0f0MQyuBlI0JGlx3Hvmjh8dabtKnnAJOnnOXwWfrLflG3iIaDzFv0V0uTHn/CW+D/o8WhUDoxuDPR/kS+PvkTgxyJ9877p8HNVoysLianWZWayjx0m7jCgS9xt3iBHCkcHNpp6zncTwi7akkDbX8JUci4MsmJuqHbEvTUvplzW997Ee6Yq9JGJIC65tNb3+E1sfwssoUk5RsLmw9IbhXB6SuukmMtty3H2tilxLgtTHUMjnLe3wN5i4f9Et73cz0fGsimymw8IOjiQDfOZPUiavGeecD6LvgMTmPaG17e6d0/HXbQLpB4it1j238TNCnQCjxg8t8CWKuTE4k2ZbEEnxmfh3PVOlO6tnC3GhCEEsBz1IXX85u4gG84nH8UQYhlRnIbMSEBJzKnbYBdSlrXPhOfLN7M6fDwT1L4cnT8FwhoNnuLAa67ecfH/pGdWyUaRflnN8viVUat7xPOutxAUvQcVaWbs5QKhXm1NxuGBbu1DA76RqHGa7EK9LNbXSgWOx+gVIbfbxuIdS1VlLDplxZ61wjpyanZqoFe9tLi55dlhdb6aa7zo6fF7/AED7p5Tg6VWpUpt1ORMmcIEFMl2CpasQARyYrvYciZ6RwbiyFKSVHTriLZcyksQCdNTc2Go30OkcJ7tXYs2GkpVVmsnEAeRhlxQM83/SXxbH4dhVoZUwlNFZ3VkzZy2Uh1Y+zqgAsd5zfD+nr12VazKu1qlNlRrX3swsfQiEsldiYYHJbM9tGIEDi+KUaVusqIl9szAE+Q3M4HifHq2HoK1Bzi6bHKzO1PNSBtrmQg25a6676TzjhyscQwr06uINrBKeZL9wzKjHL/Z1kvL5GuPwt25bH0DgeM0axIpOHsLmwaw1tuRbeXesE8+4WnEGSyUaGDpbhbEvru2W9yfO0HWwmLzC2MYW3vSB/wBwi6kvInoRveS+v0PResEQqCcHhcHiSQPl7KTyNFdb8r55pYPiOIw1RUxSoUfRKqk2NrntXGh87SlkfdEvAvwyTfy+p05xCyJxS98kaStrYG/OV6nDl3E22OcwemGHDgWnn3HcGerOk9I4rSN5kV8EGFiJnKW41A82wdKyTQ4Tg8o8TOt/kyansL+UuYLodUDAsQADM2m+DSFJ7mp0bwmWmJh9McJVrMFRSR8J3OGwgQADlDVKQ7tZpGHZinO+DybDdCaxF2sPjLydC0HtPrO2x1W2ky2EehIzo5nCcNqZRmXW1jNmkXppqNpzlPpqxH7CrfyH5zYwHGDiFIZGU/1p89/52DxUM3UmqT53/g9HNOEo6S2+PYcoSnjnPKCTD98t07CfQKUvM4nFB0e9rx62F+kJCkRDudJUe5MkUK/a0ghRIMsKe1JMdTJRRUxtK4BlY4XS803FxK1bukPkugFHDW1Ev4apfeAoG0sKtrmLVQ6sw+lPFlo0XdjawNrak99h32vPEcb0oYmp1WQCooW5SzqoNyoOvMD4986fpfxdsVXrJTHzdGnVqZ76FadMjTzZreTTzF9z5y4bu2Tk9lafmXExTqwZXKkbZWIO1jr5Ej1nQYTpjilZSKtPQ3LOuZmB9pXa18p5gW9+s5GKW4p8oiOSUeGd3xHpZWrVCxroisLWRqmwFrFj2iNSQDe2a0jR6TVlAAxTAW2FeqtvTNpOHAvtGgopBOblydnxLpfiWpPQeoK1OoBfM9VzuGAuWKnUDlMfCYtVYFqKkadkFrHXnqO6Yt44c95j2IPUB0vAQ9XTempTqxTp5DT3zFnLVCSdhoo5zrugXTEMBSZkQZ8mUALuoFMg/S0AXW+08B6w95nR9FcbVeoUL3BCAhwHuAyqgBOosclu63hFpTZTySqmz6d+UTLxNTtGDrYy0ucEwnXHM3sjbxmK3NG6LvBuH3s7bchNXifD0r0zTqDQ2II3VgbqynkQZZVQBYQRqi+812Rnbbsxuh/ETUpGm5JqUWam5YWJKsQfPYehE3mYDec7m6jHN9TEp1g5WenlSp53Bpn0M1axMUXW3kXNW9Xn/WSrOrcpWGGQG5EFUfWSSv3iDBI1aLC2kJMylXHlL9KqDGmQ40EjGIyJMZJjY5Nbyn1d5tYileUStpQHJ08GksKiqDbeUBUk884Y42nydTlZbWrCmraUleSLTeyDUoVNJaappM7CnSWmbSWmS0DV9YUtvpAJvLBO/lHBikQBkWjXkM0xkbImomZ0sx5o4VyvtOVpDzqEKT6AsfSaIaYnTGmHwzAi/aG97XNwNvP4yJcF461I4/hXBSnC8ZXc3arRrBdAMqKCp88xpg+SrPH6m58575mB4NVA2XD4hLd2XrNDPA33m2NmOf7xGKKKamBudDCflS2dEOVxeouZTdSMuXMLk32vL3S3glGldhVAqHXq+pemjDT9nuB5X90q9BwxxNkBuadQBhlvTuLCoobQkXGndeanSbFVvkmTFjNVNQZD1RXIFzAkv7JLC1gOUXcrscXFFFGSKdP0Bo5sQo/r0R76y/lOYnZfouW+LQd9aj8GLf7Y06+T+gmr9Pqe24wWNvGdXwtlCKFI2mNWpA7iWqGDXlp5TmhKjpcLN8VYCvTzaiUeoNtGMiiuNmmmpEqLKXSCkxpo66PQrU3BJt2WYU3UnuIb4TqEQWHkJzfSGp//AB4rN+4e57gFJvNGniGqU0YNYMoNud7aj33jtcoHFuNFrFKgGpEwsTxOkp9q8LXwSn2jfz1lU8Np/VHukSm+xUIJclStx9foXM0ODcb6zRhlb74McPTkBF+rhuJClItxR01DE33hjOYUVF2N4enxKou4uJopmTx+Rs1Jn1xrHXjKEa3B8YmrI2oIlKSZLizhFMmDBiSBmZYQGTBgwZJTFY6NDCPpLd5n4YywzRpioMlrw2YG8pUzCNH2H3GY6QOaScyuWkjsPnlfiNHraT0/rKRryO4OnjaODHvFQJs5jIVwWMpG18lYWvrmFMqQe/QKb+PPc+GvhnG6t7p9A8VwgIxAvlL0XYEd4psp9cpc+k8mxXA8Smz02FzYm4Oh5i34yVlUNm1+p0SxQn7Tv9DlDSPcfcZEqZ0n6txXdT+1/GN8ixP1EPkw/OV9oXmvmZ/Zoeb/AGmPwziDUS7Ju1Nqd7kFc30lI2ItNTjnSQ4mkUYMD1quouCFUUypF7AkliT6yXyXE/uf8y/nGOGr/wBHPvBj66+HzQfZ4e8/2s56Kbxo1ueGb3fwkGpPzwzfZv8A7Y+t8PVE/Z4e/wD6sxJ3P6JUvjaX/wChP2aTn8ZgBf8A6z/+v+E9C/Rjh366k3yZ6aWqE1GTKCcpUAaamDzfD1Q14aHOtbfBnrV4WlUtK3WW3i64TMDao1biTyTHw+KsZonFgCaJkNFfjOGzUKyfXpVF96EQPDKxNCk22ZAx8yTm+N4WpibzI6PYoGj1VjegzUjfW5DEAjwsNpLZa+6bF4rweeINEAVZMNAGqAJXbFwEX9Tyg6htvB0sZfSPWMqhWCYAwFTDLJ5o94qBs5cSQg1kwZNiomJMQYMkIrHRbwzSzeUKZltLy47gyxT3hqiWlenvLVUzaMdjJy3KjyqTLdSUjM5qi47khJCQEeZ2VRVxoXPSz3yOxpsRyDqQD7/vnA4odsj1/A/dO84r7Kmw0dW8NNdfDScLxA/OnkCzjXlzHwnH4pcHbgvSAtHywlogJw2bUZXE+KpQZQ4btAm6gG1tNRcQuF4rRqezUW55Hsn3GZ/SpGbJT6ymi+2esa2oJAI02mYeEpU1qYrDg/1Ag+7LedsMOOWNNtp/P+DknkmptLf+/mdkFiKyaAWFjykss4mzpBBZ3vRw9iiO5GPvJnDgTuuj49nwpgfBT+M0wu8iIy/cNesYyRqgjBp6lnGTVtZbV5RQ6y2plJiaCFpl8IUCpiCLftTccwfa19GE0ZnYFLVax72se7s2sf8AN90AXDNTNGvB5pHPARJo1pDNFniAdTrDVqtxK2aJmjTHQs8mKsBmkrxJiaMBTCCRUSYEAFePeNI3iYwqS7RmekuUWlREy8t9JYaVaVSHq1b7TeMqRm1uRcaTPbeWqlS0pOdZlNlxRKKRvHDTMsFjGIAsLnOlvHtDT129ZxHSNQMXWUaBaunLQ0wQfUEH1nbYqsBkuQL1EGvdmAPwM884niz8pxFR1NmYkXBtcKQB/pE588bR1+H7BVYaRi4t5+UBhsXSDA6WSkzHUb2Nhr5D4yua65MMt9SxLX+PxM4VjZ1vGZfSuoFZT1dJwF+m1mGp0UBgT7pmUMMagzLg0Yd6VX+4PpLXSGsvXpkpo7C47bdj2mIUi4GxG8ucGqIKdZsgpVOtRCEa6He+XU9/eRtPRi3DEml6/wDGcEsSllab9Ph+R0eHFlUbWAFt7abQhMSGnapr7L0reTWvp/3ePjKAQ1ADfJqNeWQNfy3nkt2z0egyBnddGjcX/qgfcPwnBGql6djoyH7QtvO96MexfvA+9pt4df5Ec/iYaYGw6yGSEIkTPUPPEiwokBHvGIkZR4cbtWPLrWA+xTv9yy7eU+Giwc/WqM3rop/0iFlJbMuEQZWTvGgQQkSsITIwAGBE8mRI1CALk2G9+UYWBLRjUlZeI0mNlqIT3Aj4QjRNNDtM81xfSfEN7Bp0x4Alvew/ATGxnFnBHW1KrX2OZst/fO3xvAKVTUAo3elgL+K7TFxXRSrqAyOp5NdTbxFiPjNY5EuxlKDfc55OODm7jyZvzhE4/wD+WoP77/nDv0Hq30Rf/aD94kP5GV/3d/76ffeadVGfSYSn0hP7+qP8R/zlmn0kfliX9ahP3zOHQ+uP5k/ap/nBnoliRf5lz5Zf+UOqg6TNxelNXliG+0p+8S3S6V1v6QfXq/ynKjoviB/8eqfIfxj/AMnKvOjiB/hn8I+oh9NnWfykrn+fv6Uj+EkOPVf33+Wn+U4/9SVR9Ct60qkb9UuOVTx+bqD8InOL7eg1jl5+p268ar3A61T/AHU/KFTi+I+uv2F/CcC3DzzL/YP3mRGFIHtkb7ggw1R8vQemXn6npGBx71WVKuVizIF0y5bVKbMb37kYf3oFeiqP14zjKrqikm4JOTTyud5i8BIorTqXzEFd7EBWdc9gdCcpcWPfLlLE1UXEAtdhXpPm1F8ppFlAHI5QTz+M48jjN7Oj18EHGC2ss1uiSNUqJmUfMk3BBsSGJt49tZWwfRJXGGYkAsrh9fqqrXPqCB6QaYxxVc3U9leQCqbMh7NteyG352PKS4Vj6vVYewzG1rnQMQFIJIOwRRfxvM+3Jq074JYzoRTL0CpzFmYsp3ybhj5gjTxEBxPoUqrWamRrWCqb22qqrEejffLOF4m4fDlr5e3Ra1iW7RIIO/shN/q3gMfi6pVr3BXE3GtwQzrZB4aC/jbbaC1e8Dgr4LOG6LL1lRNsuGBGvazkMRbu1AFt9L8pOl0ZPXimSSpp0y3aOmZmD39Ath/5BJ0MY3zzA2IpjS4vY02AJPPtht9s1uQjjiDmqCRbY2BJsfaFydCFKXtpe/nJcU+WUrXBkcB4C7pXBazKtQK5F8jomen9of6TL3DxiBgXdmtYqHUs1sy1MjhT32YMB5ynwDE1s1YM5cNmIN9ioLKWBvcabQOGxdb5HlLA/OKc25e7lSoB78xue4ATRxjb45MI6mk35fydbhsLiFqUR1pDFW0ZuyuU6Bh4gtp/VAgMPxDFdWzhyApTNm7RIdsvZvsc2bl9E+AmWnFK2ekCFPzJOXUAMApLOdz9K+otbQyGG4jUag2UgFXIG+X9qGLEX3JSmB4Z5KT8zSUY90dKPlWde2y9YCtmZbCzhL20sbuuvn3QXEvlipQcVbBnyOubtjNoG0NiARrfv8JiHiOIaoAcmlM2N2sPnEa9r6nST4txCv1AUZLNiVJK3DMC18u9lBJvbYSoO/xGc8SS4NHJiBXplqjWqApq1shU5Wuw5anfbITNbC4iph6DM3zvzxUa5bmzXYXBsDkXTznIDi9brqZcdksCbEsfYIawOgvfblpvD8R4pWGFZUGUjEv2nIJsC9lHLQEX01PulY3qatkZ8dQdI6duk1t6Jt35x/xjHpQLa0mt/aXa2885PFsT9cf5dPhpvyj/AK6xI3ZdNNQD376a8506Ynne0ekjpGP3T+9NPjzjHpOlr9XV2vbsXt6tPManF8RqOzqSOyFF9fLXW0FR4tiF1U2+ly589eWkNMRe0emVOltMEjqqmjhD7Gma1jvtrMTpf0hZ6GVaNamrOAzNlCmxPYzAm1zY+InHVuOYhg2ZV0sCba35HT/uhlHjHSTEsgRySL2OYX1A3F9QbH4yoxjZLsu9EOKHr8h1DE6HXYi4+M9mq0gAtje6qdeRI1HoZ88cIxrCoSFF7E3A7VxzVtxee49F+KGvhKLMCGUFSSdWs2509PSLIthQ5Kat4yYMzlJ7z748y0l6jRzxdcPCZpePnhpDUaQriSGIEyeskhU8IaA1muuIhOv8RMpKnhC9ZpKUUPWy02J8ZA4sd8zaz67wDP4ydCDWzY+XgSJ4oPGYbvAtWh00HUZa4mtJyXOe+rEA9lmy2UnusQDp3TBoKSGsxGYgk99lC+/QS3ia3ZPkfumbh6lrTm8THSlpOrw+WT5ZbqYS+bttdt9tu74n3woo+wFbKq7C1+RH4n3mVhiI/XThvJ5nYpmZxLiJo1Ali+X50nRbB2ZdLncB/jLvDMT8oUtmIy1dQQD2kyNoQbWuqmRxWHp1PbUE2tfUG172uOUNhVWmoVAFUch4/jN5ZE4Kl7XmZqWTVu9i/SUjrBm9tcum45jfxhETUnMdQAfIG4PmDY+glQYiEWrOZzma9RlrB4ZQ1lGXMbG1he53PeZvcK6MIEtclLEKpAJUjQNfwtceMwuGPeovnO74aOwPX4ky8MpOT1Gc5tLYw6nRfmKgzajUciLcoXD9GEWy5r07XZbbtlIzX8yT5zorCK86UkZvNN9zna3RcZs1NyNLWbu8CJWPRZ2OUuAvZ7Q3sp7jz0tOrvFmjUUHXyeZiVujNIgZbh1BAc6mzWvf7Ij0OjiXYVQtWmTmAcX1Ov8A0zZzxXjpGbyTppsyz0awn9Hp+gI7vyEY9GcL+4Te+mYd/j4ma14s01tmVGSei2E/cju9p/8AlInophP3I5fSflsN9vCbGaK8diowD0PwuvYYXOb22Otrc7znul/QqktAvQV8ynMwzFjlPtEA9xsfIGd8X7pAkylKmJo8Q6P8NsxfWxGVfU3OnoJ61wfDmnRRTobXt3X5S18jpg5gi33vlAP3STGNyb3JqjlgZIAd0KKMfqjLtGdMHbwjP4QpQxhSPfCwoDaKxhOqg6pC7m3mYWFEhHMNh+G1qi5wmSn+8rHqafmC3aPoDKGJym6pVaq+utFSlEWvq1ViGcc+yBtvNYwbVkSmk6JsokGUQmDolVszFjzJJOv5QuQTO0aJFMpBPRvNDJ4RikLCjFxGCJBtOZelik0yK4GgINiRyv4zv2pGVnwsiTT5VlwVcOjhevxA/mPc4jjHVhvh29GB/Cdt8kEkMKvd8Zk4w936mycve+hxI4m/OhU++S/W/fRrfZv+M7YYdfq/GSFJPqydEPd9StUve9DiBxpedKuP8P8AjCLxunzFQedMztOpT6v3SaURyHvAkvHB9n8x65efoczwfjqdYuVKtQ3sFSmbknQXJsB5z0/BNZQPATCwo12HoLTSo17DnEsST9lC1+bNXrJHNKi1xJddDQw1Isg+MQMr9dEa4laWK0WC0WeVDiJA4qNRZLki9mi6yUPlEKlUGPS0Fos9ZHBgc0bPACwDIO8Dc842cRiomakC5PfHLwTRksoB/CLNA9ZMF+JFcXlZ2VDYd4FxobHTeNJydITdHSX8pLD02qfs1L95AAUebmwmTh8eSDkpF2zGz1rEADYhNhLZp1qv7WoxH1VOVfcJeiMfvP5E6pPhFupSpIfnq63/AHeHHWP5ZzYD3RGoNPk1BaRBuK1U9bX9CdFHgI2Hwqp7Kj0lnWPqpbQVerBY+8mVKuCNRs2IqVKzcusYsB/ZXZfQQwwo7h5WhQJK0ylOT3bNFFLZAfkwi+TeUNl8Y+STqY9KK3ybyjHD+UthJICPUw0oo9RBthvCaVo1pLkylFGacIe6N8jM07RWitjpGWcFHGD85pRXhqHpM8YSS+S+cvC8kFMNTFpRSp0LQ4SWVSTCgRqTE4ordX4R+pMs5orytbFpKvUHxjdT5yyb+EbTvhrYtBVZbSF/CXCL8vfI9VKUyXAqEmMqm/h5y51PjHFMRuQlEkh02jkGRLSJeQWEIigSxkSYxBWYQTP3CQLCRL90YjJqYW/Myi3AVaorsSSvx85qXk1ELZNILTpgQoMr5fGFUSC7CgyYaBAkgIAFBjgwYEcQGEBj5oO8kDEMmGjgwYbziUnugASNl8YgY95LKQ2WLLF6mIeUQxC0lEI4U8zHuAw8oiT4CSyRZRDcLEp74lIOlvfH0jB/MwCyWsVjI5vCK5jEStFpI27zFcQESLRi/dGVu6ItGAwJiIikbeMYhyRIlo2eRZorChEyLSJaNeNMQ7GAdzfQX9YQmCZ5dklcbSYiiiZKHSFiiksscSUUUQCp7SffGijQwsdY8UBCiSKKSURHOOseKIodZOKKCExzHEUUYEm2gliiiZQ4jxRQEyUi0UUYIgu8UUUnuARYhHilrgkjBtziigxguckY8UUQYGpIcoooADjiNFLiZ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33CC33"/>
          </a:solidFill>
          <a:ln>
            <a:solidFill>
              <a:srgbClr val="008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8" descr="http://img543.imageshack.us/img543/9569/icon175x17575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28800" y="0"/>
            <a:ext cx="5943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33CC33"/>
                </a:solidFill>
                <a:latin typeface="Berlin Sans FB" pitchFamily="34" charset="0"/>
                <a:cs typeface="Estrangelo Edessa" pitchFamily="66" charset="0"/>
              </a:rPr>
              <a:t>Aplikimi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33CC33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33CC33"/>
                </a:solidFill>
                <a:latin typeface="Berlin Sans FB" pitchFamily="34" charset="0"/>
                <a:cs typeface="Estrangelo Edessa" pitchFamily="66" charset="0"/>
              </a:rPr>
              <a:t>i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33CC33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33CC33"/>
                </a:solidFill>
                <a:latin typeface="Berlin Sans FB" pitchFamily="34" charset="0"/>
                <a:cs typeface="Estrangelo Edessa" pitchFamily="66" charset="0"/>
              </a:rPr>
              <a:t>elektromagnetit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33CC33"/>
                </a:solidFill>
                <a:latin typeface="Berlin Sans FB" pitchFamily="34" charset="0"/>
                <a:cs typeface="Estrangelo Edessa" pitchFamily="66" charset="0"/>
              </a:rPr>
              <a:t> ne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33CC33"/>
                </a:solidFill>
                <a:latin typeface="Berlin Sans FB" pitchFamily="34" charset="0"/>
                <a:cs typeface="Estrangelo Edessa" pitchFamily="66" charset="0"/>
              </a:rPr>
              <a:t>teknike</a:t>
            </a:r>
            <a:endParaRPr lang="en-US" sz="2700" i="1" dirty="0">
              <a:ln>
                <a:solidFill>
                  <a:sysClr val="windowText" lastClr="000000"/>
                </a:solidFill>
              </a:ln>
              <a:solidFill>
                <a:srgbClr val="33CC33"/>
              </a:solidFill>
              <a:latin typeface="Berlin Sans FB" pitchFamily="34" charset="0"/>
              <a:cs typeface="Estrangelo Edess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0960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-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Nje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elektromagnet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eshte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i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perbere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nga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spialet,dhe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formon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nje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fushe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magnetike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aktuale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qe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rrjedh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permes.Nje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spirale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eshte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nje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berthame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hekuri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 e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hapur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e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cila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con ne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fushe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magnetike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dhe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perforcohet.Shpikja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e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elektromagnetit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 u be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nga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anglezi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Uilliam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Sturgeon ne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vitin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1826.</a:t>
            </a:r>
          </a:p>
          <a:p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-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Kur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rrjedh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rryma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elektrike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neper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percjelles,atehere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hapesira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pereth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percjellesit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sillet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ne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nje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gjendje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te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vecante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fizike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qe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quhet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Fushe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Magnetike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.</a:t>
            </a:r>
            <a:endParaRPr lang="en-US" sz="2700" i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Berlin Sans FB" pitchFamily="34" charset="0"/>
              <a:cs typeface="Estrangelo Edessa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rgbClr val="33CC33"/>
          </a:solidFill>
          <a:ln>
            <a:solidFill>
              <a:srgbClr val="008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8" descr="http://img543.imageshack.us/img543/9569/icon175x17575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486400"/>
            <a:ext cx="1371600" cy="1371600"/>
          </a:xfrm>
          <a:prstGeom prst="rect">
            <a:avLst/>
          </a:prstGeom>
          <a:noFill/>
        </p:spPr>
      </p:pic>
      <p:pic>
        <p:nvPicPr>
          <p:cNvPr id="14338" name="Picture 2" descr="https://upload.wikimedia.org/wikipedia/commons/thumb/7/75/Elektromagnet-2.png/250px-Elektromagnet-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3699358"/>
            <a:ext cx="2209800" cy="15203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340" name="Picture 4" descr="https://upload.wikimedia.org/wikipedia/commons/thumb/0/0c/VFPt_cylindrical_magnet_thumb.svg/250px-VFPt_cylindrical_magnet_thumb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249951">
            <a:off x="3583854" y="3994094"/>
            <a:ext cx="2207468" cy="1660017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342" name="AutoShape 6" descr="data:image/jpeg;base64,/9j/4AAQSkZJRgABAQAAAQABAAD/2wCEAAkGBxQTEhQUEhQUFRQUFRcUFxcUFBQVFRQXFRQWFhQUFBQYHCggGBolHBQUITEhJSkrLi4uFx8zODMsNygtLisBCgoKDg0OGxAQGywkHyQsLCwsLCwsLCwsLCwsLCwsLCwsLCwsLCwsLCwsLCwsLCwsLCwsLCwsLCwsLCwsLCwsLP/AABEIALEBHQMBIgACEQEDEQH/xAAcAAABBQEBAQAAAAAAAAAAAAADAAECBAUGBwj/xABHEAACAQIEAgcDCAUMAgMBAAABAgADEQQSITEFQQYTIlFhcYEykaEUI0JSkrHB0QcVM1PhFkNUYnKCg6KywtLwY5NEZHMk/8QAGgEAAwEBAQEAAAAAAAAAAAAAAAECAwQFBv/EADERAAICAQMCAwUIAwEAAAAAAAABAhEDEiExE0EEUaEiUmGRsRQyQnGBksHwI6LRBf/aAAwDAQACEQMRAD8A6nB8NogWC389Zi9KP0f0MQyuBlI0JGlx3Hvmjh8dabtKnnAJOnnOXwWfrLflG3iIaDzFv0V0uTHn/CW+D/o8WhUDoxuDPR/kS+PvkTgxyJ9877p8HNVoysLianWZWayjx0m7jCgS9xt3iBHCkcHNpp6zncTwi7akkDbX8JUci4MsmJuqHbEvTUvplzW997Ee6Yq9JGJIC65tNb3+E1sfwssoUk5RsLmw9IbhXB6SuukmMtty3H2tilxLgtTHUMjnLe3wN5i4f9Et73cz0fGsimymw8IOjiQDfOZPUiavGeecD6LvgMTmPaG17e6d0/HXbQLpB4it1j238TNCnQCjxg8t8CWKuTE4k2ZbEEnxmfh3PVOlO6tnC3GhCEEsBz1IXX85u4gG84nH8UQYhlRnIbMSEBJzKnbYBdSlrXPhOfLN7M6fDwT1L4cnT8FwhoNnuLAa67ecfH/pGdWyUaRflnN8viVUat7xPOutxAUvQcVaWbs5QKhXm1NxuGBbu1DA76RqHGa7EK9LNbXSgWOx+gVIbfbxuIdS1VlLDplxZ61wjpyanZqoFe9tLi55dlhdb6aa7zo6fF7/AED7p5Tg6VWpUpt1ORMmcIEFMl2CpasQARyYrvYciZ6RwbiyFKSVHTriLZcyksQCdNTc2Go30OkcJ7tXYs2GkpVVmsnEAeRhlxQM83/SXxbH4dhVoZUwlNFZ3VkzZy2Uh1Y+zqgAsd5zfD+nr12VazKu1qlNlRrX3swsfQiEsldiYYHJbM9tGIEDi+KUaVusqIl9szAE+Q3M4HifHq2HoK1Bzi6bHKzO1PNSBtrmQg25a6676TzjhyscQwr06uINrBKeZL9wzKjHL/Z1kvL5GuPwt25bH0DgeM0axIpOHsLmwaw1tuRbeXesE8+4WnEGSyUaGDpbhbEvru2W9yfO0HWwmLzC2MYW3vSB/wBwi6kvInoRveS+v0PResEQqCcHhcHiSQPl7KTyNFdb8r55pYPiOIw1RUxSoUfRKqk2NrntXGh87SlkfdEvAvwyTfy+p05xCyJxS98kaStrYG/OV6nDl3E22OcwemGHDgWnn3HcGerOk9I4rSN5kV8EGFiJnKW41A82wdKyTQ4Tg8o8TOt/kyansL+UuYLodUDAsQADM2m+DSFJ7mp0bwmWmJh9McJVrMFRSR8J3OGwgQADlDVKQ7tZpGHZinO+DybDdCaxF2sPjLydC0HtPrO2x1W2ky2EehIzo5nCcNqZRmXW1jNmkXppqNpzlPpqxH7CrfyH5zYwHGDiFIZGU/1p89/52DxUM3UmqT53/g9HNOEo6S2+PYcoSnjnPKCTD98t07CfQKUvM4nFB0e9rx62F+kJCkRDudJUe5MkUK/a0ghRIMsKe1JMdTJRRUxtK4BlY4XS803FxK1bukPkugFHDW1Ev4apfeAoG0sKtrmLVQ6sw+lPFlo0XdjawNrak99h32vPEcb0oYmp1WQCooW5SzqoNyoOvMD4986fpfxdsVXrJTHzdGnVqZ76FadMjTzZreTTzF9z5y4bu2Tk9lafmXExTqwZXKkbZWIO1jr5Ej1nQYTpjilZSKtPQ3LOuZmB9pXa18p5gW9+s5GKW4p8oiOSUeGd3xHpZWrVCxroisLWRqmwFrFj2iNSQDe2a0jR6TVlAAxTAW2FeqtvTNpOHAvtGgopBOblydnxLpfiWpPQeoK1OoBfM9VzuGAuWKnUDlMfCYtVYFqKkadkFrHXnqO6Yt44c95j2IPUB0vAQ9XTempTqxTp5DT3zFnLVCSdhoo5zrugXTEMBSZkQZ8mUALuoFMg/S0AXW+08B6w95nR9FcbVeoUL3BCAhwHuAyqgBOosclu63hFpTZTySqmz6d+UTLxNTtGDrYy0ucEwnXHM3sjbxmK3NG6LvBuH3s7bchNXifD0r0zTqDQ2II3VgbqynkQZZVQBYQRqi+812Rnbbsxuh/ETUpGm5JqUWam5YWJKsQfPYehE3mYDec7m6jHN9TEp1g5WenlSp53Bpn0M1axMUXW3kXNW9Xn/WSrOrcpWGGQG5EFUfWSSv3iDBI1aLC2kJMylXHlL9KqDGmQ40EjGIyJMZJjY5Nbyn1d5tYileUStpQHJ08GksKiqDbeUBUk884Y42nydTlZbWrCmraUleSLTeyDUoVNJaappM7CnSWmbSWmS0DV9YUtvpAJvLBO/lHBikQBkWjXkM0xkbImomZ0sx5o4VyvtOVpDzqEKT6AsfSaIaYnTGmHwzAi/aG97XNwNvP4yJcF461I4/hXBSnC8ZXc3arRrBdAMqKCp88xpg+SrPH6m58575mB4NVA2XD4hLd2XrNDPA33m2NmOf7xGKKKamBudDCflS2dEOVxeouZTdSMuXMLk32vL3S3glGldhVAqHXq+pemjDT9nuB5X90q9BwxxNkBuadQBhlvTuLCoobQkXGndeanSbFVvkmTFjNVNQZD1RXIFzAkv7JLC1gOUXcrscXFFFGSKdP0Bo5sQo/r0R76y/lOYnZfouW+LQd9aj8GLf7Y06+T+gmr9Pqe24wWNvGdXwtlCKFI2mNWpA7iWqGDXlp5TmhKjpcLN8VYCvTzaiUeoNtGMiiuNmmmpEqLKXSCkxpo66PQrU3BJt2WYU3UnuIb4TqEQWHkJzfSGp//AB4rN+4e57gFJvNGniGqU0YNYMoNud7aj33jtcoHFuNFrFKgGpEwsTxOkp9q8LXwSn2jfz1lU8Np/VHukSm+xUIJclStx9foXM0ODcb6zRhlb74McPTkBF+rhuJClItxR01DE33hjOYUVF2N4enxKou4uJopmTx+Rs1Jn1xrHXjKEa3B8YmrI2oIlKSZLizhFMmDBiSBmZYQGTBgwZJTFY6NDCPpLd5n4YywzRpioMlrw2YG8pUzCNH2H3GY6QOaScyuWkjsPnlfiNHraT0/rKRryO4OnjaODHvFQJs5jIVwWMpG18lYWvrmFMqQe/QKb+PPc+GvhnG6t7p9A8VwgIxAvlL0XYEd4psp9cpc+k8mxXA8Smz02FzYm4Oh5i34yVlUNm1+p0SxQn7Tv9DlDSPcfcZEqZ0n6txXdT+1/GN8ixP1EPkw/OV9oXmvmZ/Zoeb/AGmPwziDUS7Ju1Nqd7kFc30lI2ItNTjnSQ4mkUYMD1quouCFUUypF7AkliT6yXyXE/uf8y/nGOGr/wBHPvBj66+HzQfZ4e8/2s56Kbxo1ueGb3fwkGpPzwzfZv8A7Y+t8PVE/Z4e/wD6sxJ3P6JUvjaX/wChP2aTn8ZgBf8A6z/+v+E9C/Rjh366k3yZ6aWqE1GTKCcpUAaamDzfD1Q14aHOtbfBnrV4WlUtK3WW3i64TMDao1biTyTHw+KsZonFgCaJkNFfjOGzUKyfXpVF96EQPDKxNCk22ZAx8yTm+N4WpibzI6PYoGj1VjegzUjfW5DEAjwsNpLZa+6bF4rweeINEAVZMNAGqAJXbFwEX9Tyg6htvB0sZfSPWMqhWCYAwFTDLJ5o94qBs5cSQg1kwZNiomJMQYMkIrHRbwzSzeUKZltLy47gyxT3hqiWlenvLVUzaMdjJy3KjyqTLdSUjM5qi47khJCQEeZ2VRVxoXPSz3yOxpsRyDqQD7/vnA4odsj1/A/dO84r7Kmw0dW8NNdfDScLxA/OnkCzjXlzHwnH4pcHbgvSAtHywlogJw2bUZXE+KpQZQ4btAm6gG1tNRcQuF4rRqezUW55Hsn3GZ/SpGbJT6ymi+2esa2oJAI02mYeEpU1qYrDg/1Ag+7LedsMOOWNNtp/P+DknkmptLf+/mdkFiKyaAWFjykss4mzpBBZ3vRw9iiO5GPvJnDgTuuj49nwpgfBT+M0wu8iIy/cNesYyRqgjBp6lnGTVtZbV5RQ6y2plJiaCFpl8IUCpiCLftTccwfa19GE0ZnYFLVax72se7s2sf8AN90AXDNTNGvB5pHPARJo1pDNFniAdTrDVqtxK2aJmjTHQs8mKsBmkrxJiaMBTCCRUSYEAFePeNI3iYwqS7RmekuUWlREy8t9JYaVaVSHq1b7TeMqRm1uRcaTPbeWqlS0pOdZlNlxRKKRvHDTMsFjGIAsLnOlvHtDT129ZxHSNQMXWUaBaunLQ0wQfUEH1nbYqsBkuQL1EGvdmAPwM884niz8pxFR1NmYkXBtcKQB/pE588bR1+H7BVYaRi4t5+UBhsXSDA6WSkzHUb2Nhr5D4yua65MMt9SxLX+PxM4VjZ1vGZfSuoFZT1dJwF+m1mGp0UBgT7pmUMMagzLg0Yd6VX+4PpLXSGsvXpkpo7C47bdj2mIUi4GxG8ucGqIKdZsgpVOtRCEa6He+XU9/eRtPRi3DEml6/wDGcEsSllab9Ph+R0eHFlUbWAFt7abQhMSGnapr7L0reTWvp/3ePjKAQ1ADfJqNeWQNfy3nkt2z0egyBnddGjcX/qgfcPwnBGql6djoyH7QtvO96MexfvA+9pt4df5Ec/iYaYGw6yGSEIkTPUPPEiwokBHvGIkZR4cbtWPLrWA+xTv9yy7eU+Giwc/WqM3rop/0iFlJbMuEQZWTvGgQQkSsITIwAGBE8mRI1CALk2G9+UYWBLRjUlZeI0mNlqIT3Aj4QjRNNDtM81xfSfEN7Bp0x4Alvew/ATGxnFnBHW1KrX2OZst/fO3xvAKVTUAo3elgL+K7TFxXRSrqAyOp5NdTbxFiPjNY5EuxlKDfc55OODm7jyZvzhE4/wD+WoP77/nDv0Hq30Rf/aD94kP5GV/3d/76ffeadVGfSYSn0hP7+qP8R/zlmn0kfliX9ahP3zOHQ+uP5k/ap/nBnoliRf5lz5Zf+UOqg6TNxelNXliG+0p+8S3S6V1v6QfXq/ynKjoviB/8eqfIfxj/AMnKvOjiB/hn8I+oh9NnWfykrn+fv6Uj+EkOPVf33+Wn+U4/9SVR9Ct60qkb9UuOVTx+bqD8InOL7eg1jl5+p268ar3A61T/AHU/KFTi+I+uv2F/CcC3DzzL/YP3mRGFIHtkb7ggw1R8vQemXn6npGBx71WVKuVizIF0y5bVKbMb37kYf3oFeiqP14zjKrqikm4JOTTyud5i8BIorTqXzEFd7EBWdc9gdCcpcWPfLlLE1UXEAtdhXpPm1F8ppFlAHI5QTz+M48jjN7Oj18EHGC2ss1uiSNUqJmUfMk3BBsSGJt49tZWwfRJXGGYkAsrh9fqqrXPqCB6QaYxxVc3U9leQCqbMh7NteyG352PKS4Vj6vVYewzG1rnQMQFIJIOwRRfxvM+3Jq074JYzoRTL0CpzFmYsp3ybhj5gjTxEBxPoUqrWamRrWCqb22qqrEejffLOF4m4fDlr5e3Ra1iW7RIIO/shN/q3gMfi6pVr3BXE3GtwQzrZB4aC/jbbaC1e8Dgr4LOG6LL1lRNsuGBGvazkMRbu1AFt9L8pOl0ZPXimSSpp0y3aOmZmD39Ath/5BJ0MY3zzA2IpjS4vY02AJPPtht9s1uQjjiDmqCRbY2BJsfaFydCFKXtpe/nJcU+WUrXBkcB4C7pXBazKtQK5F8jomen9of6TL3DxiBgXdmtYqHUs1sy1MjhT32YMB5ynwDE1s1YM5cNmIN9ioLKWBvcabQOGxdb5HlLA/OKc25e7lSoB78xue4ATRxjb45MI6mk35fydbhsLiFqUR1pDFW0ZuyuU6Bh4gtp/VAgMPxDFdWzhyApTNm7RIdsvZvsc2bl9E+AmWnFK2ekCFPzJOXUAMApLOdz9K+otbQyGG4jUag2UgFXIG+X9qGLEX3JSmB4Z5KT8zSUY90dKPlWde2y9YCtmZbCzhL20sbuuvn3QXEvlipQcVbBnyOubtjNoG0NiARrfv8JiHiOIaoAcmlM2N2sPnEa9r6nST4txCv1AUZLNiVJK3DMC18u9lBJvbYSoO/xGc8SS4NHJiBXplqjWqApq1shU5Wuw5anfbITNbC4iph6DM3zvzxUa5bmzXYXBsDkXTznIDi9brqZcdksCbEsfYIawOgvfblpvD8R4pWGFZUGUjEv2nIJsC9lHLQEX01PulY3qatkZ8dQdI6duk1t6Jt35x/xjHpQLa0mt/aXa2885PFsT9cf5dPhpvyj/AK6xI3ZdNNQD376a8506Ynne0ekjpGP3T+9NPjzjHpOlr9XV2vbsXt6tPManF8RqOzqSOyFF9fLXW0FR4tiF1U2+ly589eWkNMRe0emVOltMEjqqmjhD7Gma1jvtrMTpf0hZ6GVaNamrOAzNlCmxPYzAm1zY+InHVuOYhg2ZV0sCba35HT/uhlHjHSTEsgRySL2OYX1A3F9QbH4yoxjZLsu9EOKHr8h1DE6HXYi4+M9mq0gAtje6qdeRI1HoZ88cIxrCoSFF7E3A7VxzVtxee49F+KGvhKLMCGUFSSdWs2509PSLIthQ5Kat4yYMzlJ7z748y0l6jRzxdcPCZpePnhpDUaQriSGIEyeskhU8IaA1muuIhOv8RMpKnhC9ZpKUUPWy02J8ZA4sd8zaz67wDP4ydCDWzY+XgSJ4oPGYbvAtWh00HUZa4mtJyXOe+rEA9lmy2UnusQDp3TBoKSGsxGYgk99lC+/QS3ia3ZPkfumbh6lrTm8THSlpOrw+WT5ZbqYS+bttdt9tu74n3woo+wFbKq7C1+RH4n3mVhiI/XThvJ5nYpmZxLiJo1Ali+X50nRbB2ZdLncB/jLvDMT8oUtmIy1dQQD2kyNoQbWuqmRxWHp1PbUE2tfUG172uOUNhVWmoVAFUch4/jN5ZE4Kl7XmZqWTVu9i/SUjrBm9tcum45jfxhETUnMdQAfIG4PmDY+glQYiEWrOZzma9RlrB4ZQ1lGXMbG1he53PeZvcK6MIEtclLEKpAJUjQNfwtceMwuGPeovnO74aOwPX4ky8MpOT1Gc5tLYw6nRfmKgzajUciLcoXD9GEWy5r07XZbbtlIzX8yT5zorCK86UkZvNN9zna3RcZs1NyNLWbu8CJWPRZ2OUuAvZ7Q3sp7jz0tOrvFmjUUHXyeZiVujNIgZbh1BAc6mzWvf7Ij0OjiXYVQtWmTmAcX1Ov8A0zZzxXjpGbyTppsyz0awn9Hp+gI7vyEY9GcL+4Te+mYd/j4ma14s01tmVGSei2E/cju9p/8AlInophP3I5fSflsN9vCbGaK8diowD0PwuvYYXOb22Otrc7znul/QqktAvQV8ynMwzFjlPtEA9xsfIGd8X7pAkylKmJo8Q6P8NsxfWxGVfU3OnoJ61wfDmnRRTobXt3X5S18jpg5gi33vlAP3STGNyb3JqjlgZIAd0KKMfqjLtGdMHbwjP4QpQxhSPfCwoDaKxhOqg6pC7m3mYWFEhHMNh+G1qi5wmSn+8rHqafmC3aPoDKGJym6pVaq+utFSlEWvq1ViGcc+yBtvNYwbVkSmk6JsokGUQmDolVszFjzJJOv5QuQTO0aJFMpBPRvNDJ4RikLCjFxGCJBtOZelik0yK4GgINiRyv4zv2pGVnwsiTT5VlwVcOjhevxA/mPc4jjHVhvh29GB/Cdt8kEkMKvd8Zk4w936mycve+hxI4m/OhU++S/W/fRrfZv+M7YYdfq/GSFJPqydEPd9StUve9DiBxpedKuP8P8AjCLxunzFQedMztOpT6v3SaURyHvAkvHB9n8x65efoczwfjqdYuVKtQ3sFSmbknQXJsB5z0/BNZQPATCwo12HoLTSo17DnEsST9lC1+bNXrJHNKi1xJddDQw1Isg+MQMr9dEa4laWK0WC0WeVDiJA4qNRZLki9mi6yUPlEKlUGPS0Fos9ZHBgc0bPACwDIO8Dc842cRiomakC5PfHLwTRksoB/CLNA9ZMF+JFcXlZ2VDYd4FxobHTeNJydITdHSX8pLD02qfs1L95AAUebmwmTh8eSDkpF2zGz1rEADYhNhLZp1qv7WoxH1VOVfcJeiMfvP5E6pPhFupSpIfnq63/AHeHHWP5ZzYD3RGoNPk1BaRBuK1U9bX9CdFHgI2Hwqp7Kj0lnWPqpbQVerBY+8mVKuCNRs2IqVKzcusYsB/ZXZfQQwwo7h5WhQJK0ylOT3bNFFLZAfkwi+TeUNl8Y+STqY9KK3ybyjHD+UthJICPUw0oo9RBthvCaVo1pLkylFGacIe6N8jM07RWitjpGWcFHGD85pRXhqHpM8YSS+S+cvC8kFMNTFpRSp0LQ4SWVSTCgRqTE4ordX4R+pMs5orytbFpKvUHxjdT5yyb+EbTvhrYtBVZbSF/CXCL8vfI9VKUyXAqEmMqm/h5y51PjHFMRuQlEkh02jkGRLSJeQWEIigSxkSYxBWYQTP3CQLCRL90YjJqYW/Myi3AVaorsSSvx85qXk1ELZNILTpgQoMr5fGFUSC7CgyYaBAkgIAFBjgwYEcQGEBj5oO8kDEMmGjgwYbziUnugASNl8YgY95LKQ2WLLF6mIeUQxC0lEI4U8zHuAw8oiT4CSyRZRDcLEp74lIOlvfH0jB/MwCyWsVjI5vCK5jEStFpI27zFcQESLRi/dGVu6ItGAwJiIikbeMYhyRIlo2eRZorChEyLSJaNeNMQ7GAdzfQX9YQmCZ5dklcbSYiiiZKHSFiiksscSUUUQCp7SffGijQwsdY8UBCiSKKSURHOOseKIodZOKKCExzHEUUYEm2gliiiZQ4jxRQEyUi0UUYIgu8UUUnuARYhHilrgkjBtziigxguckY8UUQYGpIcoooADjiNFLiZ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4" name="Picture 8" descr="http://epb.apogee.net/foe/graphics/bemg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1214613" y="3814588"/>
            <a:ext cx="1266823" cy="232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28800" y="0"/>
            <a:ext cx="5943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33CC33"/>
                </a:solidFill>
                <a:latin typeface="Berlin Sans FB" pitchFamily="34" charset="0"/>
                <a:cs typeface="Estrangelo Edessa" pitchFamily="66" charset="0"/>
              </a:rPr>
              <a:t>Vazhdim</a:t>
            </a:r>
            <a:endParaRPr lang="en-US" sz="2700" i="1" dirty="0">
              <a:ln>
                <a:solidFill>
                  <a:sysClr val="windowText" lastClr="000000"/>
                </a:solidFill>
              </a:ln>
              <a:solidFill>
                <a:srgbClr val="33CC33"/>
              </a:solidFill>
              <a:latin typeface="Berlin Sans FB" pitchFamily="34" charset="0"/>
              <a:cs typeface="Estrangelo Edess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09600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-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Pervec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elektromagnetit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kemi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dhe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magnetin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i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cili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i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terheq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trupat.Ai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 ka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dy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pole :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polin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e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veriut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(North)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dhe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poli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i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jugut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(South).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Edhe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nese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magneti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ndahet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pergjysme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ai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prak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ka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vetine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e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tij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ti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terheqe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trupat.Por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ai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nuk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mund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ti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terheq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te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gjithe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trupat.Ai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mund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te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terheq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vetem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trupat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i:Hekuri,Celiku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etj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.</a:t>
            </a:r>
            <a:endParaRPr lang="en-US" sz="2700" i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Berlin Sans FB" pitchFamily="34" charset="0"/>
              <a:cs typeface="Estrangelo Edessa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rgbClr val="33CC33"/>
          </a:solidFill>
          <a:ln>
            <a:solidFill>
              <a:srgbClr val="008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2" name="AutoShape 6" descr="data:image/jpeg;base64,/9j/4AAQSkZJRgABAQAAAQABAAD/2wCEAAkGBxQTEhQUEhQUFRQUFRcUFxcUFBQVFRQXFRQWFhQUFBQYHCggGBolHBQUITEhJSkrLi4uFx8zODMsNygtLisBCgoKDg0OGxAQGywkHyQsLCwsLCwsLCwsLCwsLCwsLCwsLCwsLCwsLCwsLCwsLCwsLCwsLCwsLCwsLCwsLCwsLP/AABEIALEBHQMBIgACEQEDEQH/xAAcAAABBQEBAQAAAAAAAAAAAAADAAECBAUGBwj/xABHEAACAQIEAgcDCAUMAgMBAAABAgADEQQSITEFQQYTIlFhcYEykaEUI0JSkrHB0QcVM1PhFkNUYnKCg6KywtLwY5NEZHMk/8QAGgEAAwEBAQEAAAAAAAAAAAAAAAECAwQFBv/EADERAAICAQMCAwUIAwEAAAAAAAABAhEDEiExE0EEUaEiUmGRsRQyQnGBksHwI6LRBf/aAAwDAQACEQMRAD8A6nB8NogWC389Zi9KP0f0MQyuBlI0JGlx3Hvmjh8dabtKnnAJOnnOXwWfrLflG3iIaDzFv0V0uTHn/CW+D/o8WhUDoxuDPR/kS+PvkTgxyJ9877p8HNVoysLianWZWayjx0m7jCgS9xt3iBHCkcHNpp6zncTwi7akkDbX8JUci4MsmJuqHbEvTUvplzW997Ee6Yq9JGJIC65tNb3+E1sfwssoUk5RsLmw9IbhXB6SuukmMtty3H2tilxLgtTHUMjnLe3wN5i4f9Et73cz0fGsimymw8IOjiQDfOZPUiavGeecD6LvgMTmPaG17e6d0/HXbQLpB4it1j238TNCnQCjxg8t8CWKuTE4k2ZbEEnxmfh3PVOlO6tnC3GhCEEsBz1IXX85u4gG84nH8UQYhlRnIbMSEBJzKnbYBdSlrXPhOfLN7M6fDwT1L4cnT8FwhoNnuLAa67ecfH/pGdWyUaRflnN8viVUat7xPOutxAUvQcVaWbs5QKhXm1NxuGBbu1DA76RqHGa7EK9LNbXSgWOx+gVIbfbxuIdS1VlLDplxZ61wjpyanZqoFe9tLi55dlhdb6aa7zo6fF7/AED7p5Tg6VWpUpt1ORMmcIEFMl2CpasQARyYrvYciZ6RwbiyFKSVHTriLZcyksQCdNTc2Go30OkcJ7tXYs2GkpVVmsnEAeRhlxQM83/SXxbH4dhVoZUwlNFZ3VkzZy2Uh1Y+zqgAsd5zfD+nr12VazKu1qlNlRrX3swsfQiEsldiYYHJbM9tGIEDi+KUaVusqIl9szAE+Q3M4HifHq2HoK1Bzi6bHKzO1PNSBtrmQg25a6676TzjhyscQwr06uINrBKeZL9wzKjHL/Z1kvL5GuPwt25bH0DgeM0axIpOHsLmwaw1tuRbeXesE8+4WnEGSyUaGDpbhbEvru2W9yfO0HWwmLzC2MYW3vSB/wBwi6kvInoRveS+v0PResEQqCcHhcHiSQPl7KTyNFdb8r55pYPiOIw1RUxSoUfRKqk2NrntXGh87SlkfdEvAvwyTfy+p05xCyJxS98kaStrYG/OV6nDl3E22OcwemGHDgWnn3HcGerOk9I4rSN5kV8EGFiJnKW41A82wdKyTQ4Tg8o8TOt/kyansL+UuYLodUDAsQADM2m+DSFJ7mp0bwmWmJh9McJVrMFRSR8J3OGwgQADlDVKQ7tZpGHZinO+DybDdCaxF2sPjLydC0HtPrO2x1W2ky2EehIzo5nCcNqZRmXW1jNmkXppqNpzlPpqxH7CrfyH5zYwHGDiFIZGU/1p89/52DxUM3UmqT53/g9HNOEo6S2+PYcoSnjnPKCTD98t07CfQKUvM4nFB0e9rx62F+kJCkRDudJUe5MkUK/a0ghRIMsKe1JMdTJRRUxtK4BlY4XS803FxK1bukPkugFHDW1Ev4apfeAoG0sKtrmLVQ6sw+lPFlo0XdjawNrak99h32vPEcb0oYmp1WQCooW5SzqoNyoOvMD4986fpfxdsVXrJTHzdGnVqZ76FadMjTzZreTTzF9z5y4bu2Tk9lafmXExTqwZXKkbZWIO1jr5Ej1nQYTpjilZSKtPQ3LOuZmB9pXa18p5gW9+s5GKW4p8oiOSUeGd3xHpZWrVCxroisLWRqmwFrFj2iNSQDe2a0jR6TVlAAxTAW2FeqtvTNpOHAvtGgopBOblydnxLpfiWpPQeoK1OoBfM9VzuGAuWKnUDlMfCYtVYFqKkadkFrHXnqO6Yt44c95j2IPUB0vAQ9XTempTqxTp5DT3zFnLVCSdhoo5zrugXTEMBSZkQZ8mUALuoFMg/S0AXW+08B6w95nR9FcbVeoUL3BCAhwHuAyqgBOosclu63hFpTZTySqmz6d+UTLxNTtGDrYy0ucEwnXHM3sjbxmK3NG6LvBuH3s7bchNXifD0r0zTqDQ2II3VgbqynkQZZVQBYQRqi+812Rnbbsxuh/ETUpGm5JqUWam5YWJKsQfPYehE3mYDec7m6jHN9TEp1g5WenlSp53Bpn0M1axMUXW3kXNW9Xn/WSrOrcpWGGQG5EFUfWSSv3iDBI1aLC2kJMylXHlL9KqDGmQ40EjGIyJMZJjY5Nbyn1d5tYileUStpQHJ08GksKiqDbeUBUk884Y42nydTlZbWrCmraUleSLTeyDUoVNJaappM7CnSWmbSWmS0DV9YUtvpAJvLBO/lHBikQBkWjXkM0xkbImomZ0sx5o4VyvtOVpDzqEKT6AsfSaIaYnTGmHwzAi/aG97XNwNvP4yJcF461I4/hXBSnC8ZXc3arRrBdAMqKCp88xpg+SrPH6m58575mB4NVA2XD4hLd2XrNDPA33m2NmOf7xGKKKamBudDCflS2dEOVxeouZTdSMuXMLk32vL3S3glGldhVAqHXq+pemjDT9nuB5X90q9BwxxNkBuadQBhlvTuLCoobQkXGndeanSbFVvkmTFjNVNQZD1RXIFzAkv7JLC1gOUXcrscXFFFGSKdP0Bo5sQo/r0R76y/lOYnZfouW+LQd9aj8GLf7Y06+T+gmr9Pqe24wWNvGdXwtlCKFI2mNWpA7iWqGDXlp5TmhKjpcLN8VYCvTzaiUeoNtGMiiuNmmmpEqLKXSCkxpo66PQrU3BJt2WYU3UnuIb4TqEQWHkJzfSGp//AB4rN+4e57gFJvNGniGqU0YNYMoNud7aj33jtcoHFuNFrFKgGpEwsTxOkp9q8LXwSn2jfz1lU8Np/VHukSm+xUIJclStx9foXM0ODcb6zRhlb74McPTkBF+rhuJClItxR01DE33hjOYUVF2N4enxKou4uJopmTx+Rs1Jn1xrHXjKEa3B8YmrI2oIlKSZLizhFMmDBiSBmZYQGTBgwZJTFY6NDCPpLd5n4YywzRpioMlrw2YG8pUzCNH2H3GY6QOaScyuWkjsPnlfiNHraT0/rKRryO4OnjaODHvFQJs5jIVwWMpG18lYWvrmFMqQe/QKb+PPc+GvhnG6t7p9A8VwgIxAvlL0XYEd4psp9cpc+k8mxXA8Smz02FzYm4Oh5i34yVlUNm1+p0SxQn7Tv9DlDSPcfcZEqZ0n6txXdT+1/GN8ixP1EPkw/OV9oXmvmZ/Zoeb/AGmPwziDUS7Ju1Nqd7kFc30lI2ItNTjnSQ4mkUYMD1quouCFUUypF7AkliT6yXyXE/uf8y/nGOGr/wBHPvBj66+HzQfZ4e8/2s56Kbxo1ueGb3fwkGpPzwzfZv8A7Y+t8PVE/Z4e/wD6sxJ3P6JUvjaX/wChP2aTn8ZgBf8A6z/+v+E9C/Rjh366k3yZ6aWqE1GTKCcpUAaamDzfD1Q14aHOtbfBnrV4WlUtK3WW3i64TMDao1biTyTHw+KsZonFgCaJkNFfjOGzUKyfXpVF96EQPDKxNCk22ZAx8yTm+N4WpibzI6PYoGj1VjegzUjfW5DEAjwsNpLZa+6bF4rweeINEAVZMNAGqAJXbFwEX9Tyg6htvB0sZfSPWMqhWCYAwFTDLJ5o94qBs5cSQg1kwZNiomJMQYMkIrHRbwzSzeUKZltLy47gyxT3hqiWlenvLVUzaMdjJy3KjyqTLdSUjM5qi47khJCQEeZ2VRVxoXPSz3yOxpsRyDqQD7/vnA4odsj1/A/dO84r7Kmw0dW8NNdfDScLxA/OnkCzjXlzHwnH4pcHbgvSAtHywlogJw2bUZXE+KpQZQ4btAm6gG1tNRcQuF4rRqezUW55Hsn3GZ/SpGbJT6ymi+2esa2oJAI02mYeEpU1qYrDg/1Ag+7LedsMOOWNNtp/P+DknkmptLf+/mdkFiKyaAWFjykss4mzpBBZ3vRw9iiO5GPvJnDgTuuj49nwpgfBT+M0wu8iIy/cNesYyRqgjBp6lnGTVtZbV5RQ6y2plJiaCFpl8IUCpiCLftTccwfa19GE0ZnYFLVax72se7s2sf8AN90AXDNTNGvB5pHPARJo1pDNFniAdTrDVqtxK2aJmjTHQs8mKsBmkrxJiaMBTCCRUSYEAFePeNI3iYwqS7RmekuUWlREy8t9JYaVaVSHq1b7TeMqRm1uRcaTPbeWqlS0pOdZlNlxRKKRvHDTMsFjGIAsLnOlvHtDT129ZxHSNQMXWUaBaunLQ0wQfUEH1nbYqsBkuQL1EGvdmAPwM884niz8pxFR1NmYkXBtcKQB/pE588bR1+H7BVYaRi4t5+UBhsXSDA6WSkzHUb2Nhr5D4yua65MMt9SxLX+PxM4VjZ1vGZfSuoFZT1dJwF+m1mGp0UBgT7pmUMMagzLg0Yd6VX+4PpLXSGsvXpkpo7C47bdj2mIUi4GxG8ucGqIKdZsgpVOtRCEa6He+XU9/eRtPRi3DEml6/wDGcEsSllab9Ph+R0eHFlUbWAFt7abQhMSGnapr7L0reTWvp/3ePjKAQ1ADfJqNeWQNfy3nkt2z0egyBnddGjcX/qgfcPwnBGql6djoyH7QtvO96MexfvA+9pt4df5Ec/iYaYGw6yGSEIkTPUPPEiwokBHvGIkZR4cbtWPLrWA+xTv9yy7eU+Giwc/WqM3rop/0iFlJbMuEQZWTvGgQQkSsITIwAGBE8mRI1CALk2G9+UYWBLRjUlZeI0mNlqIT3Aj4QjRNNDtM81xfSfEN7Bp0x4Alvew/ATGxnFnBHW1KrX2OZst/fO3xvAKVTUAo3elgL+K7TFxXRSrqAyOp5NdTbxFiPjNY5EuxlKDfc55OODm7jyZvzhE4/wD+WoP77/nDv0Hq30Rf/aD94kP5GV/3d/76ffeadVGfSYSn0hP7+qP8R/zlmn0kfliX9ahP3zOHQ+uP5k/ap/nBnoliRf5lz5Zf+UOqg6TNxelNXliG+0p+8S3S6V1v6QfXq/ynKjoviB/8eqfIfxj/AMnKvOjiB/hn8I+oh9NnWfykrn+fv6Uj+EkOPVf33+Wn+U4/9SVR9Ct60qkb9UuOVTx+bqD8InOL7eg1jl5+p268ar3A61T/AHU/KFTi+I+uv2F/CcC3DzzL/YP3mRGFIHtkb7ggw1R8vQemXn6npGBx71WVKuVizIF0y5bVKbMb37kYf3oFeiqP14zjKrqikm4JOTTyud5i8BIorTqXzEFd7EBWdc9gdCcpcWPfLlLE1UXEAtdhXpPm1F8ppFlAHI5QTz+M48jjN7Oj18EHGC2ss1uiSNUqJmUfMk3BBsSGJt49tZWwfRJXGGYkAsrh9fqqrXPqCB6QaYxxVc3U9leQCqbMh7NteyG352PKS4Vj6vVYewzG1rnQMQFIJIOwRRfxvM+3Jq074JYzoRTL0CpzFmYsp3ybhj5gjTxEBxPoUqrWamRrWCqb22qqrEejffLOF4m4fDlr5e3Ra1iW7RIIO/shN/q3gMfi6pVr3BXE3GtwQzrZB4aC/jbbaC1e8Dgr4LOG6LL1lRNsuGBGvazkMRbu1AFt9L8pOl0ZPXimSSpp0y3aOmZmD39Ath/5BJ0MY3zzA2IpjS4vY02AJPPtht9s1uQjjiDmqCRbY2BJsfaFydCFKXtpe/nJcU+WUrXBkcB4C7pXBazKtQK5F8jomen9of6TL3DxiBgXdmtYqHUs1sy1MjhT32YMB5ynwDE1s1YM5cNmIN9ioLKWBvcabQOGxdb5HlLA/OKc25e7lSoB78xue4ATRxjb45MI6mk35fydbhsLiFqUR1pDFW0ZuyuU6Bh4gtp/VAgMPxDFdWzhyApTNm7RIdsvZvsc2bl9E+AmWnFK2ekCFPzJOXUAMApLOdz9K+otbQyGG4jUag2UgFXIG+X9qGLEX3JSmB4Z5KT8zSUY90dKPlWde2y9YCtmZbCzhL20sbuuvn3QXEvlipQcVbBnyOubtjNoG0NiARrfv8JiHiOIaoAcmlM2N2sPnEa9r6nST4txCv1AUZLNiVJK3DMC18u9lBJvbYSoO/xGc8SS4NHJiBXplqjWqApq1shU5Wuw5anfbITNbC4iph6DM3zvzxUa5bmzXYXBsDkXTznIDi9brqZcdksCbEsfYIawOgvfblpvD8R4pWGFZUGUjEv2nIJsC9lHLQEX01PulY3qatkZ8dQdI6duk1t6Jt35x/xjHpQLa0mt/aXa2885PFsT9cf5dPhpvyj/AK6xI3ZdNNQD376a8506Ynne0ekjpGP3T+9NPjzjHpOlr9XV2vbsXt6tPManF8RqOzqSOyFF9fLXW0FR4tiF1U2+ly589eWkNMRe0emVOltMEjqqmjhD7Gma1jvtrMTpf0hZ6GVaNamrOAzNlCmxPYzAm1zY+InHVuOYhg2ZV0sCba35HT/uhlHjHSTEsgRySL2OYX1A3F9QbH4yoxjZLsu9EOKHr8h1DE6HXYi4+M9mq0gAtje6qdeRI1HoZ88cIxrCoSFF7E3A7VxzVtxee49F+KGvhKLMCGUFSSdWs2509PSLIthQ5Kat4yYMzlJ7z748y0l6jRzxdcPCZpePnhpDUaQriSGIEyeskhU8IaA1muuIhOv8RMpKnhC9ZpKUUPWy02J8ZA4sd8zaz67wDP4ydCDWzY+XgSJ4oPGYbvAtWh00HUZa4mtJyXOe+rEA9lmy2UnusQDp3TBoKSGsxGYgk99lC+/QS3ia3ZPkfumbh6lrTm8THSlpOrw+WT5ZbqYS+bttdt9tu74n3woo+wFbKq7C1+RH4n3mVhiI/XThvJ5nYpmZxLiJo1Ali+X50nRbB2ZdLncB/jLvDMT8oUtmIy1dQQD2kyNoQbWuqmRxWHp1PbUE2tfUG172uOUNhVWmoVAFUch4/jN5ZE4Kl7XmZqWTVu9i/SUjrBm9tcum45jfxhETUnMdQAfIG4PmDY+glQYiEWrOZzma9RlrB4ZQ1lGXMbG1he53PeZvcK6MIEtclLEKpAJUjQNfwtceMwuGPeovnO74aOwPX4ky8MpOT1Gc5tLYw6nRfmKgzajUciLcoXD9GEWy5r07XZbbtlIzX8yT5zorCK86UkZvNN9zna3RcZs1NyNLWbu8CJWPRZ2OUuAvZ7Q3sp7jz0tOrvFmjUUHXyeZiVujNIgZbh1BAc6mzWvf7Ij0OjiXYVQtWmTmAcX1Ov8A0zZzxXjpGbyTppsyz0awn9Hp+gI7vyEY9GcL+4Te+mYd/j4ma14s01tmVGSei2E/cju9p/8AlInophP3I5fSflsN9vCbGaK8diowD0PwuvYYXOb22Otrc7znul/QqktAvQV8ynMwzFjlPtEA9xsfIGd8X7pAkylKmJo8Q6P8NsxfWxGVfU3OnoJ61wfDmnRRTobXt3X5S18jpg5gi33vlAP3STGNyb3JqjlgZIAd0KKMfqjLtGdMHbwjP4QpQxhSPfCwoDaKxhOqg6pC7m3mYWFEhHMNh+G1qi5wmSn+8rHqafmC3aPoDKGJym6pVaq+utFSlEWvq1ViGcc+yBtvNYwbVkSmk6JsokGUQmDolVszFjzJJOv5QuQTO0aJFMpBPRvNDJ4RikLCjFxGCJBtOZelik0yK4GgINiRyv4zv2pGVnwsiTT5VlwVcOjhevxA/mPc4jjHVhvh29GB/Cdt8kEkMKvd8Zk4w936mycve+hxI4m/OhU++S/W/fRrfZv+M7YYdfq/GSFJPqydEPd9StUve9DiBxpedKuP8P8AjCLxunzFQedMztOpT6v3SaURyHvAkvHB9n8x65efoczwfjqdYuVKtQ3sFSmbknQXJsB5z0/BNZQPATCwo12HoLTSo17DnEsST9lC1+bNXrJHNKi1xJddDQw1Isg+MQMr9dEa4laWK0WC0WeVDiJA4qNRZLki9mi6yUPlEKlUGPS0Fos9ZHBgc0bPACwDIO8Dc842cRiomakC5PfHLwTRksoB/CLNA9ZMF+JFcXlZ2VDYd4FxobHTeNJydITdHSX8pLD02qfs1L95AAUebmwmTh8eSDkpF2zGz1rEADYhNhLZp1qv7WoxH1VOVfcJeiMfvP5E6pPhFupSpIfnq63/AHeHHWP5ZzYD3RGoNPk1BaRBuK1U9bX9CdFHgI2Hwqp7Kj0lnWPqpbQVerBY+8mVKuCNRs2IqVKzcusYsB/ZXZfQQwwo7h5WhQJK0ylOT3bNFFLZAfkwi+TeUNl8Y+STqY9KK3ybyjHD+UthJICPUw0oo9RBthvCaVo1pLkylFGacIe6N8jM07RWitjpGWcFHGD85pRXhqHpM8YSS+S+cvC8kFMNTFpRSp0LQ4SWVSTCgRqTE4ordX4R+pMs5orytbFpKvUHxjdT5yyb+EbTvhrYtBVZbSF/CXCL8vfI9VKUyXAqEmMqm/h5y51PjHFMRuQlEkh02jkGRLSJeQWEIigSxkSYxBWYQTP3CQLCRL90YjJqYW/Myi3AVaorsSSvx85qXk1ELZNILTpgQoMr5fGFUSC7CgyYaBAkgIAFBjgwYEcQGEBj5oO8kDEMmGjgwYbziUnugASNl8YgY95LKQ2WLLF6mIeUQxC0lEI4U8zHuAw8oiT4CSyRZRDcLEp74lIOlvfH0jB/MwCyWsVjI5vCK5jEStFpI27zFcQESLRi/dGVu6ItGAwJiIikbeMYhyRIlo2eRZorChEyLSJaNeNMQ7GAdzfQX9YQmCZ5dklcbSYiiiZKHSFiiksscSUUUQCp7SffGijQwsdY8UBCiSKKSURHOOseKIodZOKKCExzHEUUYEm2gliiiZQ4jxRQEyUi0UUYIgu8UUUnuARYhHilrgkjBtziigxguckY8UUQYGpIcoooADjiNFLiZ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4" name="Picture 4" descr="http://img1.wikia.nocookie.net/__cb20120410064443/elderscrolls/images/3/3b/Ingotstee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505200"/>
            <a:ext cx="1219200" cy="812800"/>
          </a:xfrm>
          <a:prstGeom prst="rect">
            <a:avLst/>
          </a:prstGeom>
          <a:noFill/>
        </p:spPr>
      </p:pic>
      <p:pic>
        <p:nvPicPr>
          <p:cNvPr id="15365" name="Picture 5" descr="C:\Users\Fujitsu\Desktop\Punime femijet\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57600"/>
            <a:ext cx="2451100" cy="1536700"/>
          </a:xfrm>
          <a:prstGeom prst="rect">
            <a:avLst/>
          </a:prstGeom>
          <a:noFill/>
        </p:spPr>
      </p:pic>
      <p:pic>
        <p:nvPicPr>
          <p:cNvPr id="15367" name="Picture 7" descr="https://wiki.openttd.org/images/thumb/c/c9/Steel.png/120px-Stee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4419600"/>
            <a:ext cx="1143000" cy="1143001"/>
          </a:xfrm>
          <a:prstGeom prst="rect">
            <a:avLst/>
          </a:prstGeom>
          <a:noFill/>
        </p:spPr>
      </p:pic>
      <p:pic>
        <p:nvPicPr>
          <p:cNvPr id="15371" name="Picture 11" descr="http://www.chadwicks-recycling.co.uk/assets/images/home/scrap-meta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3962400"/>
            <a:ext cx="1676400" cy="755561"/>
          </a:xfrm>
          <a:prstGeom prst="rect">
            <a:avLst/>
          </a:prstGeom>
          <a:noFill/>
        </p:spPr>
      </p:pic>
      <p:pic>
        <p:nvPicPr>
          <p:cNvPr id="18" name="Picture 5" descr="C:\Users\Fujitsu\Desktop\Punime femijet\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581400"/>
            <a:ext cx="2451100" cy="1536700"/>
          </a:xfrm>
          <a:prstGeom prst="rect">
            <a:avLst/>
          </a:prstGeom>
          <a:noFill/>
        </p:spPr>
      </p:pic>
      <p:pic>
        <p:nvPicPr>
          <p:cNvPr id="15373" name="Picture 13" descr="http://dna.r.umn.edu/img/scr5cottonball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96201" y="3429000"/>
            <a:ext cx="686294" cy="676276"/>
          </a:xfrm>
          <a:prstGeom prst="rect">
            <a:avLst/>
          </a:prstGeom>
          <a:noFill/>
        </p:spPr>
      </p:pic>
      <p:pic>
        <p:nvPicPr>
          <p:cNvPr id="15377" name="Picture 17" descr="http://www.abeka.com/BookImages/ClipArt/205907/150x150y160fx160fh-w/205907-Wood-Log-color-png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96200" y="4114800"/>
            <a:ext cx="1143000" cy="1143001"/>
          </a:xfrm>
          <a:prstGeom prst="rect">
            <a:avLst/>
          </a:prstGeom>
          <a:noFill/>
        </p:spPr>
      </p:pic>
      <p:cxnSp>
        <p:nvCxnSpPr>
          <p:cNvPr id="23" name="Straight Connector 22"/>
          <p:cNvCxnSpPr/>
          <p:nvPr/>
        </p:nvCxnSpPr>
        <p:spPr>
          <a:xfrm rot="5400000">
            <a:off x="6629400" y="4114800"/>
            <a:ext cx="1371600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6591300" y="4000500"/>
            <a:ext cx="1371600" cy="533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8" descr="http://img543.imageshack.us/img543/9569/icon175x17575a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72400" y="5486400"/>
            <a:ext cx="137160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rgbClr val="33CC33"/>
          </a:solidFill>
          <a:ln>
            <a:solidFill>
              <a:srgbClr val="008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2" name="AutoShape 6" descr="data:image/jpeg;base64,/9j/4AAQSkZJRgABAQAAAQABAAD/2wCEAAkGBxQTEhQUEhQUFRQUFRcUFxcUFBQVFRQXFRQWFhQUFBQYHCggGBolHBQUITEhJSkrLi4uFx8zODMsNygtLisBCgoKDg0OGxAQGywkHyQsLCwsLCwsLCwsLCwsLCwsLCwsLCwsLCwsLCwsLCwsLCwsLCwsLCwsLCwsLCwsLCwsLP/AABEIALEBHQMBIgACEQEDEQH/xAAcAAABBQEBAQAAAAAAAAAAAAADAAECBAUGBwj/xABHEAACAQIEAgcDCAUMAgMBAAABAgADEQQSITEFQQYTIlFhcYEykaEUI0JSkrHB0QcVM1PhFkNUYnKCg6KywtLwY5NEZHMk/8QAGgEAAwEBAQEAAAAAAAAAAAAAAAECAwQFBv/EADERAAICAQMCAwUIAwEAAAAAAAABAhEDEiExE0EEUaEiUmGRsRQyQnGBksHwI6LRBf/aAAwDAQACEQMRAD8A6nB8NogWC389Zi9KP0f0MQyuBlI0JGlx3Hvmjh8dabtKnnAJOnnOXwWfrLflG3iIaDzFv0V0uTHn/CW+D/o8WhUDoxuDPR/kS+PvkTgxyJ9877p8HNVoysLianWZWayjx0m7jCgS9xt3iBHCkcHNpp6zncTwi7akkDbX8JUci4MsmJuqHbEvTUvplzW997Ee6Yq9JGJIC65tNb3+E1sfwssoUk5RsLmw9IbhXB6SuukmMtty3H2tilxLgtTHUMjnLe3wN5i4f9Et73cz0fGsimymw8IOjiQDfOZPUiavGeecD6LvgMTmPaG17e6d0/HXbQLpB4it1j238TNCnQCjxg8t8CWKuTE4k2ZbEEnxmfh3PVOlO6tnC3GhCEEsBz1IXX85u4gG84nH8UQYhlRnIbMSEBJzKnbYBdSlrXPhOfLN7M6fDwT1L4cnT8FwhoNnuLAa67ecfH/pGdWyUaRflnN8viVUat7xPOutxAUvQcVaWbs5QKhXm1NxuGBbu1DA76RqHGa7EK9LNbXSgWOx+gVIbfbxuIdS1VlLDplxZ61wjpyanZqoFe9tLi55dlhdb6aa7zo6fF7/AED7p5Tg6VWpUpt1ORMmcIEFMl2CpasQARyYrvYciZ6RwbiyFKSVHTriLZcyksQCdNTc2Go30OkcJ7tXYs2GkpVVmsnEAeRhlxQM83/SXxbH4dhVoZUwlNFZ3VkzZy2Uh1Y+zqgAsd5zfD+nr12VazKu1qlNlRrX3swsfQiEsldiYYHJbM9tGIEDi+KUaVusqIl9szAE+Q3M4HifHq2HoK1Bzi6bHKzO1PNSBtrmQg25a6676TzjhyscQwr06uINrBKeZL9wzKjHL/Z1kvL5GuPwt25bH0DgeM0axIpOHsLmwaw1tuRbeXesE8+4WnEGSyUaGDpbhbEvru2W9yfO0HWwmLzC2MYW3vSB/wBwi6kvInoRveS+v0PResEQqCcHhcHiSQPl7KTyNFdb8r55pYPiOIw1RUxSoUfRKqk2NrntXGh87SlkfdEvAvwyTfy+p05xCyJxS98kaStrYG/OV6nDl3E22OcwemGHDgWnn3HcGerOk9I4rSN5kV8EGFiJnKW41A82wdKyTQ4Tg8o8TOt/kyansL+UuYLodUDAsQADM2m+DSFJ7mp0bwmWmJh9McJVrMFRSR8J3OGwgQADlDVKQ7tZpGHZinO+DybDdCaxF2sPjLydC0HtPrO2x1W2ky2EehIzo5nCcNqZRmXW1jNmkXppqNpzlPpqxH7CrfyH5zYwHGDiFIZGU/1p89/52DxUM3UmqT53/g9HNOEo6S2+PYcoSnjnPKCTD98t07CfQKUvM4nFB0e9rx62F+kJCkRDudJUe5MkUK/a0ghRIMsKe1JMdTJRRUxtK4BlY4XS803FxK1bukPkugFHDW1Ev4apfeAoG0sKtrmLVQ6sw+lPFlo0XdjawNrak99h32vPEcb0oYmp1WQCooW5SzqoNyoOvMD4986fpfxdsVXrJTHzdGnVqZ76FadMjTzZreTTzF9z5y4bu2Tk9lafmXExTqwZXKkbZWIO1jr5Ej1nQYTpjilZSKtPQ3LOuZmB9pXa18p5gW9+s5GKW4p8oiOSUeGd3xHpZWrVCxroisLWRqmwFrFj2iNSQDe2a0jR6TVlAAxTAW2FeqtvTNpOHAvtGgopBOblydnxLpfiWpPQeoK1OoBfM9VzuGAuWKnUDlMfCYtVYFqKkadkFrHXnqO6Yt44c95j2IPUB0vAQ9XTempTqxTp5DT3zFnLVCSdhoo5zrugXTEMBSZkQZ8mUALuoFMg/S0AXW+08B6w95nR9FcbVeoUL3BCAhwHuAyqgBOosclu63hFpTZTySqmz6d+UTLxNTtGDrYy0ucEwnXHM3sjbxmK3NG6LvBuH3s7bchNXifD0r0zTqDQ2II3VgbqynkQZZVQBYQRqi+812Rnbbsxuh/ETUpGm5JqUWam5YWJKsQfPYehE3mYDec7m6jHN9TEp1g5WenlSp53Bpn0M1axMUXW3kXNW9Xn/WSrOrcpWGGQG5EFUfWSSv3iDBI1aLC2kJMylXHlL9KqDGmQ40EjGIyJMZJjY5Nbyn1d5tYileUStpQHJ08GksKiqDbeUBUk884Y42nydTlZbWrCmraUleSLTeyDUoVNJaappM7CnSWmbSWmS0DV9YUtvpAJvLBO/lHBikQBkWjXkM0xkbImomZ0sx5o4VyvtOVpDzqEKT6AsfSaIaYnTGmHwzAi/aG97XNwNvP4yJcF461I4/hXBSnC8ZXc3arRrBdAMqKCp88xpg+SrPH6m58575mB4NVA2XD4hLd2XrNDPA33m2NmOf7xGKKKamBudDCflS2dEOVxeouZTdSMuXMLk32vL3S3glGldhVAqHXq+pemjDT9nuB5X90q9BwxxNkBuadQBhlvTuLCoobQkXGndeanSbFVvkmTFjNVNQZD1RXIFzAkv7JLC1gOUXcrscXFFFGSKdP0Bo5sQo/r0R76y/lOYnZfouW+LQd9aj8GLf7Y06+T+gmr9Pqe24wWNvGdXwtlCKFI2mNWpA7iWqGDXlp5TmhKjpcLN8VYCvTzaiUeoNtGMiiuNmmmpEqLKXSCkxpo66PQrU3BJt2WYU3UnuIb4TqEQWHkJzfSGp//AB4rN+4e57gFJvNGniGqU0YNYMoNud7aj33jtcoHFuNFrFKgGpEwsTxOkp9q8LXwSn2jfz1lU8Np/VHukSm+xUIJclStx9foXM0ODcb6zRhlb74McPTkBF+rhuJClItxR01DE33hjOYUVF2N4enxKou4uJopmTx+Rs1Jn1xrHXjKEa3B8YmrI2oIlKSZLizhFMmDBiSBmZYQGTBgwZJTFY6NDCPpLd5n4YywzRpioMlrw2YG8pUzCNH2H3GY6QOaScyuWkjsPnlfiNHraT0/rKRryO4OnjaODHvFQJs5jIVwWMpG18lYWvrmFMqQe/QKb+PPc+GvhnG6t7p9A8VwgIxAvlL0XYEd4psp9cpc+k8mxXA8Smz02FzYm4Oh5i34yVlUNm1+p0SxQn7Tv9DlDSPcfcZEqZ0n6txXdT+1/GN8ixP1EPkw/OV9oXmvmZ/Zoeb/AGmPwziDUS7Ju1Nqd7kFc30lI2ItNTjnSQ4mkUYMD1quouCFUUypF7AkliT6yXyXE/uf8y/nGOGr/wBHPvBj66+HzQfZ4e8/2s56Kbxo1ueGb3fwkGpPzwzfZv8A7Y+t8PVE/Z4e/wD6sxJ3P6JUvjaX/wChP2aTn8ZgBf8A6z/+v+E9C/Rjh366k3yZ6aWqE1GTKCcpUAaamDzfD1Q14aHOtbfBnrV4WlUtK3WW3i64TMDao1biTyTHw+KsZonFgCaJkNFfjOGzUKyfXpVF96EQPDKxNCk22ZAx8yTm+N4WpibzI6PYoGj1VjegzUjfW5DEAjwsNpLZa+6bF4rweeINEAVZMNAGqAJXbFwEX9Tyg6htvB0sZfSPWMqhWCYAwFTDLJ5o94qBs5cSQg1kwZNiomJMQYMkIrHRbwzSzeUKZltLy47gyxT3hqiWlenvLVUzaMdjJy3KjyqTLdSUjM5qi47khJCQEeZ2VRVxoXPSz3yOxpsRyDqQD7/vnA4odsj1/A/dO84r7Kmw0dW8NNdfDScLxA/OnkCzjXlzHwnH4pcHbgvSAtHywlogJw2bUZXE+KpQZQ4btAm6gG1tNRcQuF4rRqezUW55Hsn3GZ/SpGbJT6ymi+2esa2oJAI02mYeEpU1qYrDg/1Ag+7LedsMOOWNNtp/P+DknkmptLf+/mdkFiKyaAWFjykss4mzpBBZ3vRw9iiO5GPvJnDgTuuj49nwpgfBT+M0wu8iIy/cNesYyRqgjBp6lnGTVtZbV5RQ6y2plJiaCFpl8IUCpiCLftTccwfa19GE0ZnYFLVax72se7s2sf8AN90AXDNTNGvB5pHPARJo1pDNFniAdTrDVqtxK2aJmjTHQs8mKsBmkrxJiaMBTCCRUSYEAFePeNI3iYwqS7RmekuUWlREy8t9JYaVaVSHq1b7TeMqRm1uRcaTPbeWqlS0pOdZlNlxRKKRvHDTMsFjGIAsLnOlvHtDT129ZxHSNQMXWUaBaunLQ0wQfUEH1nbYqsBkuQL1EGvdmAPwM884niz8pxFR1NmYkXBtcKQB/pE588bR1+H7BVYaRi4t5+UBhsXSDA6WSkzHUb2Nhr5D4yua65MMt9SxLX+PxM4VjZ1vGZfSuoFZT1dJwF+m1mGp0UBgT7pmUMMagzLg0Yd6VX+4PpLXSGsvXpkpo7C47bdj2mIUi4GxG8ucGqIKdZsgpVOtRCEa6He+XU9/eRtPRi3DEml6/wDGcEsSllab9Ph+R0eHFlUbWAFt7abQhMSGnapr7L0reTWvp/3ePjKAQ1ADfJqNeWQNfy3nkt2z0egyBnddGjcX/qgfcPwnBGql6djoyH7QtvO96MexfvA+9pt4df5Ec/iYaYGw6yGSEIkTPUPPEiwokBHvGIkZR4cbtWPLrWA+xTv9yy7eU+Giwc/WqM3rop/0iFlJbMuEQZWTvGgQQkSsITIwAGBE8mRI1CALk2G9+UYWBLRjUlZeI0mNlqIT3Aj4QjRNNDtM81xfSfEN7Bp0x4Alvew/ATGxnFnBHW1KrX2OZst/fO3xvAKVTUAo3elgL+K7TFxXRSrqAyOp5NdTbxFiPjNY5EuxlKDfc55OODm7jyZvzhE4/wD+WoP77/nDv0Hq30Rf/aD94kP5GV/3d/76ffeadVGfSYSn0hP7+qP8R/zlmn0kfliX9ahP3zOHQ+uP5k/ap/nBnoliRf5lz5Zf+UOqg6TNxelNXliG+0p+8S3S6V1v6QfXq/ynKjoviB/8eqfIfxj/AMnKvOjiB/hn8I+oh9NnWfykrn+fv6Uj+EkOPVf33+Wn+U4/9SVR9Ct60qkb9UuOVTx+bqD8InOL7eg1jl5+p268ar3A61T/AHU/KFTi+I+uv2F/CcC3DzzL/YP3mRGFIHtkb7ggw1R8vQemXn6npGBx71WVKuVizIF0y5bVKbMb37kYf3oFeiqP14zjKrqikm4JOTTyud5i8BIorTqXzEFd7EBWdc9gdCcpcWPfLlLE1UXEAtdhXpPm1F8ppFlAHI5QTz+M48jjN7Oj18EHGC2ss1uiSNUqJmUfMk3BBsSGJt49tZWwfRJXGGYkAsrh9fqqrXPqCB6QaYxxVc3U9leQCqbMh7NteyG352PKS4Vj6vVYewzG1rnQMQFIJIOwRRfxvM+3Jq074JYzoRTL0CpzFmYsp3ybhj5gjTxEBxPoUqrWamRrWCqb22qqrEejffLOF4m4fDlr5e3Ra1iW7RIIO/shN/q3gMfi6pVr3BXE3GtwQzrZB4aC/jbbaC1e8Dgr4LOG6LL1lRNsuGBGvazkMRbu1AFt9L8pOl0ZPXimSSpp0y3aOmZmD39Ath/5BJ0MY3zzA2IpjS4vY02AJPPtht9s1uQjjiDmqCRbY2BJsfaFydCFKXtpe/nJcU+WUrXBkcB4C7pXBazKtQK5F8jomen9of6TL3DxiBgXdmtYqHUs1sy1MjhT32YMB5ynwDE1s1YM5cNmIN9ioLKWBvcabQOGxdb5HlLA/OKc25e7lSoB78xue4ATRxjb45MI6mk35fydbhsLiFqUR1pDFW0ZuyuU6Bh4gtp/VAgMPxDFdWzhyApTNm7RIdsvZvsc2bl9E+AmWnFK2ekCFPzJOXUAMApLOdz9K+otbQyGG4jUag2UgFXIG+X9qGLEX3JSmB4Z5KT8zSUY90dKPlWde2y9YCtmZbCzhL20sbuuvn3QXEvlipQcVbBnyOubtjNoG0NiARrfv8JiHiOIaoAcmlM2N2sPnEa9r6nST4txCv1AUZLNiVJK3DMC18u9lBJvbYSoO/xGc8SS4NHJiBXplqjWqApq1shU5Wuw5anfbITNbC4iph6DM3zvzxUa5bmzXYXBsDkXTznIDi9brqZcdksCbEsfYIawOgvfblpvD8R4pWGFZUGUjEv2nIJsC9lHLQEX01PulY3qatkZ8dQdI6duk1t6Jt35x/xjHpQLa0mt/aXa2885PFsT9cf5dPhpvyj/AK6xI3ZdNNQD376a8506Ynne0ekjpGP3T+9NPjzjHpOlr9XV2vbsXt6tPManF8RqOzqSOyFF9fLXW0FR4tiF1U2+ly589eWkNMRe0emVOltMEjqqmjhD7Gma1jvtrMTpf0hZ6GVaNamrOAzNlCmxPYzAm1zY+InHVuOYhg2ZV0sCba35HT/uhlHjHSTEsgRySL2OYX1A3F9QbH4yoxjZLsu9EOKHr8h1DE6HXYi4+M9mq0gAtje6qdeRI1HoZ88cIxrCoSFF7E3A7VxzVtxee49F+KGvhKLMCGUFSSdWs2509PSLIthQ5Kat4yYMzlJ7z748y0l6jRzxdcPCZpePnhpDUaQriSGIEyeskhU8IaA1muuIhOv8RMpKnhC9ZpKUUPWy02J8ZA4sd8zaz67wDP4ydCDWzY+XgSJ4oPGYbvAtWh00HUZa4mtJyXOe+rEA9lmy2UnusQDp3TBoKSGsxGYgk99lC+/QS3ia3ZPkfumbh6lrTm8THSlpOrw+WT5ZbqYS+bttdt9tu74n3woo+wFbKq7C1+RH4n3mVhiI/XThvJ5nYpmZxLiJo1Ali+X50nRbB2ZdLncB/jLvDMT8oUtmIy1dQQD2kyNoQbWuqmRxWHp1PbUE2tfUG172uOUNhVWmoVAFUch4/jN5ZE4Kl7XmZqWTVu9i/SUjrBm9tcum45jfxhETUnMdQAfIG4PmDY+glQYiEWrOZzma9RlrB4ZQ1lGXMbG1he53PeZvcK6MIEtclLEKpAJUjQNfwtceMwuGPeovnO74aOwPX4ky8MpOT1Gc5tLYw6nRfmKgzajUciLcoXD9GEWy5r07XZbbtlIzX8yT5zorCK86UkZvNN9zna3RcZs1NyNLWbu8CJWPRZ2OUuAvZ7Q3sp7jz0tOrvFmjUUHXyeZiVujNIgZbh1BAc6mzWvf7Ij0OjiXYVQtWmTmAcX1Ov8A0zZzxXjpGbyTppsyz0awn9Hp+gI7vyEY9GcL+4Te+mYd/j4ma14s01tmVGSei2E/cju9p/8AlInophP3I5fSflsN9vCbGaK8diowD0PwuvYYXOb22Otrc7znul/QqktAvQV8ynMwzFjlPtEA9xsfIGd8X7pAkylKmJo8Q6P8NsxfWxGVfU3OnoJ61wfDmnRRTobXt3X5S18jpg5gi33vlAP3STGNyb3JqjlgZIAd0KKMfqjLtGdMHbwjP4QpQxhSPfCwoDaKxhOqg6pC7m3mYWFEhHMNh+G1qi5wmSn+8rHqafmC3aPoDKGJym6pVaq+utFSlEWvq1ViGcc+yBtvNYwbVkSmk6JsokGUQmDolVszFjzJJOv5QuQTO0aJFMpBPRvNDJ4RikLCjFxGCJBtOZelik0yK4GgINiRyv4zv2pGVnwsiTT5VlwVcOjhevxA/mPc4jjHVhvh29GB/Cdt8kEkMKvd8Zk4w936mycve+hxI4m/OhU++S/W/fRrfZv+M7YYdfq/GSFJPqydEPd9StUve9DiBxpedKuP8P8AjCLxunzFQedMztOpT6v3SaURyHvAkvHB9n8x65efoczwfjqdYuVKtQ3sFSmbknQXJsB5z0/BNZQPATCwo12HoLTSo17DnEsST9lC1+bNXrJHNKi1xJddDQw1Isg+MQMr9dEa4laWK0WC0WeVDiJA4qNRZLki9mi6yUPlEKlUGPS0Fos9ZHBgc0bPACwDIO8Dc842cRiomakC5PfHLwTRksoB/CLNA9ZMF+JFcXlZ2VDYd4FxobHTeNJydITdHSX8pLD02qfs1L95AAUebmwmTh8eSDkpF2zGz1rEADYhNhLZp1qv7WoxH1VOVfcJeiMfvP5E6pPhFupSpIfnq63/AHeHHWP5ZzYD3RGoNPk1BaRBuK1U9bX9CdFHgI2Hwqp7Kj0lnWPqpbQVerBY+8mVKuCNRs2IqVKzcusYsB/ZXZfQQwwo7h5WhQJK0ylOT3bNFFLZAfkwi+TeUNl8Y+STqY9KK3ybyjHD+UthJICPUw0oo9RBthvCaVo1pLkylFGacIe6N8jM07RWitjpGWcFHGD85pRXhqHpM8YSS+S+cvC8kFMNTFpRSp0LQ4SWVSTCgRqTE4ordX4R+pMs5orytbFpKvUHxjdT5yyb+EbTvhrYtBVZbSF/CXCL8vfI9VKUyXAqEmMqm/h5y51PjHFMRuQlEkh02jkGRLSJeQWEIigSxkSYxBWYQTP3CQLCRL90YjJqYW/Myi3AVaorsSSvx85qXk1ELZNILTpgQoMr5fGFUSC7CgyYaBAkgIAFBjgwYEcQGEBj5oO8kDEMmGjgwYbziUnugASNl8YgY95LKQ2WLLF6mIeUQxC0lEI4U8zHuAw8oiT4CSyRZRDcLEp74lIOlvfH0jB/MwCyWsVjI5vCK5jEStFpI27zFcQESLRi/dGVu6ItGAwJiIikbeMYhyRIlo2eRZorChEyLSJaNeNMQ7GAdzfQX9YQmCZ5dklcbSYiiiZKHSFiiksscSUUUQCp7SffGijQwsdY8UBCiSKKSURHOOseKIodZOKKCExzHEUUYEm2gliiiZQ4jxRQEyUi0UUYIgu8UUUnuARYhHilrgkjBtziigxguckY8UUQYGpIcoooADjiNFLiZ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" name="Picture 8" descr="http://img543.imageshack.us/img543/9569/icon175x17575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486400"/>
            <a:ext cx="1371600" cy="1371600"/>
          </a:xfrm>
          <a:prstGeom prst="rect">
            <a:avLst/>
          </a:prstGeom>
          <a:noFill/>
        </p:spPr>
      </p:pic>
      <p:pic>
        <p:nvPicPr>
          <p:cNvPr id="16" name="Picture 2" descr="http://www.upscale.utoronto.ca/PVB/Harrison/HighEnergy/Magnet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28600"/>
            <a:ext cx="2819400" cy="366947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352800" y="157877"/>
            <a:ext cx="563880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-Ne figure e 1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eshte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paraqitur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nje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magnet ne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dy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forma.</a:t>
            </a:r>
          </a:p>
          <a:p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Figura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ka per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qellim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te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tregoje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se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edhe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po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ta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prejme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magnetin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ai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prape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ka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dy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pole :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poline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veriut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dhe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jugut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dhe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mund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ti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terheq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trupat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.</a:t>
            </a:r>
          </a:p>
          <a:p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-E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njejta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gje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ndodh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edhe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nese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e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prejme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ne me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shume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pjese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se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nje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qe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eshte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paraqitur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ne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figuren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e 2.</a:t>
            </a:r>
            <a:endParaRPr lang="en-US" sz="2700" i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Berlin Sans FB" pitchFamily="34" charset="0"/>
              <a:cs typeface="Estrangelo Edessa" pitchFamily="66" charset="0"/>
            </a:endParaRPr>
          </a:p>
        </p:txBody>
      </p:sp>
      <p:pic>
        <p:nvPicPr>
          <p:cNvPr id="16386" name="Picture 2" descr="http://1.bp.blogspot.com/-ror30Prsc1M/UgS1EO5q7LI/AAAAAAAACDc/O0fpesCknTs/s1600/50-magne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114800"/>
            <a:ext cx="2667000" cy="1850231"/>
          </a:xfrm>
          <a:prstGeom prst="rect">
            <a:avLst/>
          </a:prstGeom>
          <a:ln w="38100" cap="sq">
            <a:solidFill>
              <a:srgbClr val="00863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88" name="Picture 4" descr="http://study.com/cimages/multimages/16/cutting-magnet-in-half.jpg"/>
          <p:cNvPicPr>
            <a:picLocks noChangeAspect="1" noChangeArrowheads="1"/>
          </p:cNvPicPr>
          <p:nvPr/>
        </p:nvPicPr>
        <p:blipFill>
          <a:blip r:embed="rId5"/>
          <a:srcRect t="9412"/>
          <a:stretch>
            <a:fillRect/>
          </a:stretch>
        </p:blipFill>
        <p:spPr bwMode="auto">
          <a:xfrm>
            <a:off x="3886200" y="4191000"/>
            <a:ext cx="3154383" cy="1619251"/>
          </a:xfrm>
          <a:prstGeom prst="rect">
            <a:avLst/>
          </a:prstGeom>
          <a:ln w="38100" cap="sq">
            <a:solidFill>
              <a:srgbClr val="00863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28800" y="0"/>
            <a:ext cx="5943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33CC33"/>
                </a:solidFill>
                <a:latin typeface="Berlin Sans FB" pitchFamily="34" charset="0"/>
                <a:cs typeface="Estrangelo Edessa" pitchFamily="66" charset="0"/>
              </a:rPr>
              <a:t>Fusha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33CC33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33CC33"/>
                </a:solidFill>
                <a:latin typeface="Berlin Sans FB" pitchFamily="34" charset="0"/>
                <a:cs typeface="Estrangelo Edessa" pitchFamily="66" charset="0"/>
              </a:rPr>
              <a:t>Magnetike</a:t>
            </a:r>
            <a:endParaRPr lang="en-US" sz="2700" i="1" dirty="0">
              <a:ln>
                <a:solidFill>
                  <a:sysClr val="windowText" lastClr="000000"/>
                </a:solidFill>
              </a:ln>
              <a:solidFill>
                <a:srgbClr val="33CC33"/>
              </a:solidFill>
              <a:latin typeface="Berlin Sans FB" pitchFamily="34" charset="0"/>
              <a:cs typeface="Estrangelo Edess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09600"/>
            <a:ext cx="914400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-Me pare u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permend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se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kur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vepron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forca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magnetike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krijohet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fusha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magnetike.Eksiztimi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I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fushes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magnetike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nuk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mund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te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shihet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me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sy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por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konstatohet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ne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baze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te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pasojave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qe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ajo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shkakton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.</a:t>
            </a:r>
          </a:p>
          <a:p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-Per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te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vertetuar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kete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gje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marrim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nje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qark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te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tjedhte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elektrik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dhe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nje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gjlpere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magnetike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te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cilen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e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vendosim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afer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percjellesit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.</a:t>
            </a:r>
          </a:p>
          <a:p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Me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ndryshimin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e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kahut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te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rrrymes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elektrike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gjilpera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magnetike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do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te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zhvendoset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ne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kah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te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kundert.Kjo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ndodh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sepse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ne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gjilperre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vepron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forca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e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fushes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magnetike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.</a:t>
            </a:r>
          </a:p>
          <a:p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-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Kjo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force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elektromagnetike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vepron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vetem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derisa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ne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percjellesin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elektrik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kalon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rryma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elektrike.Kur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nderpritet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qarku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elektrik,nderpritet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edhe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veprimi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i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forces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elektromagnetike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.</a:t>
            </a:r>
            <a:endParaRPr lang="en-US" sz="2700" i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Berlin Sans FB" pitchFamily="34" charset="0"/>
              <a:cs typeface="Estrangelo Edessa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rgbClr val="33CC33"/>
          </a:solidFill>
          <a:ln>
            <a:solidFill>
              <a:srgbClr val="008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2" name="AutoShape 6" descr="data:image/jpeg;base64,/9j/4AAQSkZJRgABAQAAAQABAAD/2wCEAAkGBxQTEhQUEhQUFRQUFRcUFxcUFBQVFRQXFRQWFhQUFBQYHCggGBolHBQUITEhJSkrLi4uFx8zODMsNygtLisBCgoKDg0OGxAQGywkHyQsLCwsLCwsLCwsLCwsLCwsLCwsLCwsLCwsLCwsLCwsLCwsLCwsLCwsLCwsLCwsLCwsLP/AABEIALEBHQMBIgACEQEDEQH/xAAcAAABBQEBAQAAAAAAAAAAAAADAAECBAUGBwj/xABHEAACAQIEAgcDCAUMAgMBAAABAgADEQQSITEFQQYTIlFhcYEykaEUI0JSkrHB0QcVM1PhFkNUYnKCg6KywtLwY5NEZHMk/8QAGgEAAwEBAQEAAAAAAAAAAAAAAAECAwQFBv/EADERAAICAQMCAwUIAwEAAAAAAAABAhEDEiExE0EEUaEiUmGRsRQyQnGBksHwI6LRBf/aAAwDAQACEQMRAD8A6nB8NogWC389Zi9KP0f0MQyuBlI0JGlx3Hvmjh8dabtKnnAJOnnOXwWfrLflG3iIaDzFv0V0uTHn/CW+D/o8WhUDoxuDPR/kS+PvkTgxyJ9877p8HNVoysLianWZWayjx0m7jCgS9xt3iBHCkcHNpp6zncTwi7akkDbX8JUci4MsmJuqHbEvTUvplzW997Ee6Yq9JGJIC65tNb3+E1sfwssoUk5RsLmw9IbhXB6SuukmMtty3H2tilxLgtTHUMjnLe3wN5i4f9Et73cz0fGsimymw8IOjiQDfOZPUiavGeecD6LvgMTmPaG17e6d0/HXbQLpB4it1j238TNCnQCjxg8t8CWKuTE4k2ZbEEnxmfh3PVOlO6tnC3GhCEEsBz1IXX85u4gG84nH8UQYhlRnIbMSEBJzKnbYBdSlrXPhOfLN7M6fDwT1L4cnT8FwhoNnuLAa67ecfH/pGdWyUaRflnN8viVUat7xPOutxAUvQcVaWbs5QKhXm1NxuGBbu1DA76RqHGa7EK9LNbXSgWOx+gVIbfbxuIdS1VlLDplxZ61wjpyanZqoFe9tLi55dlhdb6aa7zo6fF7/AED7p5Tg6VWpUpt1ORMmcIEFMl2CpasQARyYrvYciZ6RwbiyFKSVHTriLZcyksQCdNTc2Go30OkcJ7tXYs2GkpVVmsnEAeRhlxQM83/SXxbH4dhVoZUwlNFZ3VkzZy2Uh1Y+zqgAsd5zfD+nr12VazKu1qlNlRrX3swsfQiEsldiYYHJbM9tGIEDi+KUaVusqIl9szAE+Q3M4HifHq2HoK1Bzi6bHKzO1PNSBtrmQg25a6676TzjhyscQwr06uINrBKeZL9wzKjHL/Z1kvL5GuPwt25bH0DgeM0axIpOHsLmwaw1tuRbeXesE8+4WnEGSyUaGDpbhbEvru2W9yfO0HWwmLzC2MYW3vSB/wBwi6kvInoRveS+v0PResEQqCcHhcHiSQPl7KTyNFdb8r55pYPiOIw1RUxSoUfRKqk2NrntXGh87SlkfdEvAvwyTfy+p05xCyJxS98kaStrYG/OV6nDl3E22OcwemGHDgWnn3HcGerOk9I4rSN5kV8EGFiJnKW41A82wdKyTQ4Tg8o8TOt/kyansL+UuYLodUDAsQADM2m+DSFJ7mp0bwmWmJh9McJVrMFRSR8J3OGwgQADlDVKQ7tZpGHZinO+DybDdCaxF2sPjLydC0HtPrO2x1W2ky2EehIzo5nCcNqZRmXW1jNmkXppqNpzlPpqxH7CrfyH5zYwHGDiFIZGU/1p89/52DxUM3UmqT53/g9HNOEo6S2+PYcoSnjnPKCTD98t07CfQKUvM4nFB0e9rx62F+kJCkRDudJUe5MkUK/a0ghRIMsKe1JMdTJRRUxtK4BlY4XS803FxK1bukPkugFHDW1Ev4apfeAoG0sKtrmLVQ6sw+lPFlo0XdjawNrak99h32vPEcb0oYmp1WQCooW5SzqoNyoOvMD4986fpfxdsVXrJTHzdGnVqZ76FadMjTzZreTTzF9z5y4bu2Tk9lafmXExTqwZXKkbZWIO1jr5Ej1nQYTpjilZSKtPQ3LOuZmB9pXa18p5gW9+s5GKW4p8oiOSUeGd3xHpZWrVCxroisLWRqmwFrFj2iNSQDe2a0jR6TVlAAxTAW2FeqtvTNpOHAvtGgopBOblydnxLpfiWpPQeoK1OoBfM9VzuGAuWKnUDlMfCYtVYFqKkadkFrHXnqO6Yt44c95j2IPUB0vAQ9XTempTqxTp5DT3zFnLVCSdhoo5zrugXTEMBSZkQZ8mUALuoFMg/S0AXW+08B6w95nR9FcbVeoUL3BCAhwHuAyqgBOosclu63hFpTZTySqmz6d+UTLxNTtGDrYy0ucEwnXHM3sjbxmK3NG6LvBuH3s7bchNXifD0r0zTqDQ2II3VgbqynkQZZVQBYQRqi+812Rnbbsxuh/ETUpGm5JqUWam5YWJKsQfPYehE3mYDec7m6jHN9TEp1g5WenlSp53Bpn0M1axMUXW3kXNW9Xn/WSrOrcpWGGQG5EFUfWSSv3iDBI1aLC2kJMylXHlL9KqDGmQ40EjGIyJMZJjY5Nbyn1d5tYileUStpQHJ08GksKiqDbeUBUk884Y42nydTlZbWrCmraUleSLTeyDUoVNJaappM7CnSWmbSWmS0DV9YUtvpAJvLBO/lHBikQBkWjXkM0xkbImomZ0sx5o4VyvtOVpDzqEKT6AsfSaIaYnTGmHwzAi/aG97XNwNvP4yJcF461I4/hXBSnC8ZXc3arRrBdAMqKCp88xpg+SrPH6m58575mB4NVA2XD4hLd2XrNDPA33m2NmOf7xGKKKamBudDCflS2dEOVxeouZTdSMuXMLk32vL3S3glGldhVAqHXq+pemjDT9nuB5X90q9BwxxNkBuadQBhlvTuLCoobQkXGndeanSbFVvkmTFjNVNQZD1RXIFzAkv7JLC1gOUXcrscXFFFGSKdP0Bo5sQo/r0R76y/lOYnZfouW+LQd9aj8GLf7Y06+T+gmr9Pqe24wWNvGdXwtlCKFI2mNWpA7iWqGDXlp5TmhKjpcLN8VYCvTzaiUeoNtGMiiuNmmmpEqLKXSCkxpo66PQrU3BJt2WYU3UnuIb4TqEQWHkJzfSGp//AB4rN+4e57gFJvNGniGqU0YNYMoNud7aj33jtcoHFuNFrFKgGpEwsTxOkp9q8LXwSn2jfz1lU8Np/VHukSm+xUIJclStx9foXM0ODcb6zRhlb74McPTkBF+rhuJClItxR01DE33hjOYUVF2N4enxKou4uJopmTx+Rs1Jn1xrHXjKEa3B8YmrI2oIlKSZLizhFMmDBiSBmZYQGTBgwZJTFY6NDCPpLd5n4YywzRpioMlrw2YG8pUzCNH2H3GY6QOaScyuWkjsPnlfiNHraT0/rKRryO4OnjaODHvFQJs5jIVwWMpG18lYWvrmFMqQe/QKb+PPc+GvhnG6t7p9A8VwgIxAvlL0XYEd4psp9cpc+k8mxXA8Smz02FzYm4Oh5i34yVlUNm1+p0SxQn7Tv9DlDSPcfcZEqZ0n6txXdT+1/GN8ixP1EPkw/OV9oXmvmZ/Zoeb/AGmPwziDUS7Ju1Nqd7kFc30lI2ItNTjnSQ4mkUYMD1quouCFUUypF7AkliT6yXyXE/uf8y/nGOGr/wBHPvBj66+HzQfZ4e8/2s56Kbxo1ueGb3fwkGpPzwzfZv8A7Y+t8PVE/Z4e/wD6sxJ3P6JUvjaX/wChP2aTn8ZgBf8A6z/+v+E9C/Rjh366k3yZ6aWqE1GTKCcpUAaamDzfD1Q14aHOtbfBnrV4WlUtK3WW3i64TMDao1biTyTHw+KsZonFgCaJkNFfjOGzUKyfXpVF96EQPDKxNCk22ZAx8yTm+N4WpibzI6PYoGj1VjegzUjfW5DEAjwsNpLZa+6bF4rweeINEAVZMNAGqAJXbFwEX9Tyg6htvB0sZfSPWMqhWCYAwFTDLJ5o94qBs5cSQg1kwZNiomJMQYMkIrHRbwzSzeUKZltLy47gyxT3hqiWlenvLVUzaMdjJy3KjyqTLdSUjM5qi47khJCQEeZ2VRVxoXPSz3yOxpsRyDqQD7/vnA4odsj1/A/dO84r7Kmw0dW8NNdfDScLxA/OnkCzjXlzHwnH4pcHbgvSAtHywlogJw2bUZXE+KpQZQ4btAm6gG1tNRcQuF4rRqezUW55Hsn3GZ/SpGbJT6ymi+2esa2oJAI02mYeEpU1qYrDg/1Ag+7LedsMOOWNNtp/P+DknkmptLf+/mdkFiKyaAWFjykss4mzpBBZ3vRw9iiO5GPvJnDgTuuj49nwpgfBT+M0wu8iIy/cNesYyRqgjBp6lnGTVtZbV5RQ6y2plJiaCFpl8IUCpiCLftTccwfa19GE0ZnYFLVax72se7s2sf8AN90AXDNTNGvB5pHPARJo1pDNFniAdTrDVqtxK2aJmjTHQs8mKsBmkrxJiaMBTCCRUSYEAFePeNI3iYwqS7RmekuUWlREy8t9JYaVaVSHq1b7TeMqRm1uRcaTPbeWqlS0pOdZlNlxRKKRvHDTMsFjGIAsLnOlvHtDT129ZxHSNQMXWUaBaunLQ0wQfUEH1nbYqsBkuQL1EGvdmAPwM884niz8pxFR1NmYkXBtcKQB/pE588bR1+H7BVYaRi4t5+UBhsXSDA6WSkzHUb2Nhr5D4yua65MMt9SxLX+PxM4VjZ1vGZfSuoFZT1dJwF+m1mGp0UBgT7pmUMMagzLg0Yd6VX+4PpLXSGsvXpkpo7C47bdj2mIUi4GxG8ucGqIKdZsgpVOtRCEa6He+XU9/eRtPRi3DEml6/wDGcEsSllab9Ph+R0eHFlUbWAFt7abQhMSGnapr7L0reTWvp/3ePjKAQ1ADfJqNeWQNfy3nkt2z0egyBnddGjcX/qgfcPwnBGql6djoyH7QtvO96MexfvA+9pt4df5Ec/iYaYGw6yGSEIkTPUPPEiwokBHvGIkZR4cbtWPLrWA+xTv9yy7eU+Giwc/WqM3rop/0iFlJbMuEQZWTvGgQQkSsITIwAGBE8mRI1CALk2G9+UYWBLRjUlZeI0mNlqIT3Aj4QjRNNDtM81xfSfEN7Bp0x4Alvew/ATGxnFnBHW1KrX2OZst/fO3xvAKVTUAo3elgL+K7TFxXRSrqAyOp5NdTbxFiPjNY5EuxlKDfc55OODm7jyZvzhE4/wD+WoP77/nDv0Hq30Rf/aD94kP5GV/3d/76ffeadVGfSYSn0hP7+qP8R/zlmn0kfliX9ahP3zOHQ+uP5k/ap/nBnoliRf5lz5Zf+UOqg6TNxelNXliG+0p+8S3S6V1v6QfXq/ynKjoviB/8eqfIfxj/AMnKvOjiB/hn8I+oh9NnWfykrn+fv6Uj+EkOPVf33+Wn+U4/9SVR9Ct60qkb9UuOVTx+bqD8InOL7eg1jl5+p268ar3A61T/AHU/KFTi+I+uv2F/CcC3DzzL/YP3mRGFIHtkb7ggw1R8vQemXn6npGBx71WVKuVizIF0y5bVKbMb37kYf3oFeiqP14zjKrqikm4JOTTyud5i8BIorTqXzEFd7EBWdc9gdCcpcWPfLlLE1UXEAtdhXpPm1F8ppFlAHI5QTz+M48jjN7Oj18EHGC2ss1uiSNUqJmUfMk3BBsSGJt49tZWwfRJXGGYkAsrh9fqqrXPqCB6QaYxxVc3U9leQCqbMh7NteyG352PKS4Vj6vVYewzG1rnQMQFIJIOwRRfxvM+3Jq074JYzoRTL0CpzFmYsp3ybhj5gjTxEBxPoUqrWamRrWCqb22qqrEejffLOF4m4fDlr5e3Ra1iW7RIIO/shN/q3gMfi6pVr3BXE3GtwQzrZB4aC/jbbaC1e8Dgr4LOG6LL1lRNsuGBGvazkMRbu1AFt9L8pOl0ZPXimSSpp0y3aOmZmD39Ath/5BJ0MY3zzA2IpjS4vY02AJPPtht9s1uQjjiDmqCRbY2BJsfaFydCFKXtpe/nJcU+WUrXBkcB4C7pXBazKtQK5F8jomen9of6TL3DxiBgXdmtYqHUs1sy1MjhT32YMB5ynwDE1s1YM5cNmIN9ioLKWBvcabQOGxdb5HlLA/OKc25e7lSoB78xue4ATRxjb45MI6mk35fydbhsLiFqUR1pDFW0ZuyuU6Bh4gtp/VAgMPxDFdWzhyApTNm7RIdsvZvsc2bl9E+AmWnFK2ekCFPzJOXUAMApLOdz9K+otbQyGG4jUag2UgFXIG+X9qGLEX3JSmB4Z5KT8zSUY90dKPlWde2y9YCtmZbCzhL20sbuuvn3QXEvlipQcVbBnyOubtjNoG0NiARrfv8JiHiOIaoAcmlM2N2sPnEa9r6nST4txCv1AUZLNiVJK3DMC18u9lBJvbYSoO/xGc8SS4NHJiBXplqjWqApq1shU5Wuw5anfbITNbC4iph6DM3zvzxUa5bmzXYXBsDkXTznIDi9brqZcdksCbEsfYIawOgvfblpvD8R4pWGFZUGUjEv2nIJsC9lHLQEX01PulY3qatkZ8dQdI6duk1t6Jt35x/xjHpQLa0mt/aXa2885PFsT9cf5dPhpvyj/AK6xI3ZdNNQD376a8506Ynne0ekjpGP3T+9NPjzjHpOlr9XV2vbsXt6tPManF8RqOzqSOyFF9fLXW0FR4tiF1U2+ly589eWkNMRe0emVOltMEjqqmjhD7Gma1jvtrMTpf0hZ6GVaNamrOAzNlCmxPYzAm1zY+InHVuOYhg2ZV0sCba35HT/uhlHjHSTEsgRySL2OYX1A3F9QbH4yoxjZLsu9EOKHr8h1DE6HXYi4+M9mq0gAtje6qdeRI1HoZ88cIxrCoSFF7E3A7VxzVtxee49F+KGvhKLMCGUFSSdWs2509PSLIthQ5Kat4yYMzlJ7z748y0l6jRzxdcPCZpePnhpDUaQriSGIEyeskhU8IaA1muuIhOv8RMpKnhC9ZpKUUPWy02J8ZA4sd8zaz67wDP4ydCDWzY+XgSJ4oPGYbvAtWh00HUZa4mtJyXOe+rEA9lmy2UnusQDp3TBoKSGsxGYgk99lC+/QS3ia3ZPkfumbh6lrTm8THSlpOrw+WT5ZbqYS+bttdt9tu74n3woo+wFbKq7C1+RH4n3mVhiI/XThvJ5nYpmZxLiJo1Ali+X50nRbB2ZdLncB/jLvDMT8oUtmIy1dQQD2kyNoQbWuqmRxWHp1PbUE2tfUG172uOUNhVWmoVAFUch4/jN5ZE4Kl7XmZqWTVu9i/SUjrBm9tcum45jfxhETUnMdQAfIG4PmDY+glQYiEWrOZzma9RlrB4ZQ1lGXMbG1he53PeZvcK6MIEtclLEKpAJUjQNfwtceMwuGPeovnO74aOwPX4ky8MpOT1Gc5tLYw6nRfmKgzajUciLcoXD9GEWy5r07XZbbtlIzX8yT5zorCK86UkZvNN9zna3RcZs1NyNLWbu8CJWPRZ2OUuAvZ7Q3sp7jz0tOrvFmjUUHXyeZiVujNIgZbh1BAc6mzWvf7Ij0OjiXYVQtWmTmAcX1Ov8A0zZzxXjpGbyTppsyz0awn9Hp+gI7vyEY9GcL+4Te+mYd/j4ma14s01tmVGSei2E/cju9p/8AlInophP3I5fSflsN9vCbGaK8diowD0PwuvYYXOb22Otrc7znul/QqktAvQV8ynMwzFjlPtEA9xsfIGd8X7pAkylKmJo8Q6P8NsxfWxGVfU3OnoJ61wfDmnRRTobXt3X5S18jpg5gi33vlAP3STGNyb3JqjlgZIAd0KKMfqjLtGdMHbwjP4QpQxhSPfCwoDaKxhOqg6pC7m3mYWFEhHMNh+G1qi5wmSn+8rHqafmC3aPoDKGJym6pVaq+utFSlEWvq1ViGcc+yBtvNYwbVkSmk6JsokGUQmDolVszFjzJJOv5QuQTO0aJFMpBPRvNDJ4RikLCjFxGCJBtOZelik0yK4GgINiRyv4zv2pGVnwsiTT5VlwVcOjhevxA/mPc4jjHVhvh29GB/Cdt8kEkMKvd8Zk4w936mycve+hxI4m/OhU++S/W/fRrfZv+M7YYdfq/GSFJPqydEPd9StUve9DiBxpedKuP8P8AjCLxunzFQedMztOpT6v3SaURyHvAkvHB9n8x65efoczwfjqdYuVKtQ3sFSmbknQXJsB5z0/BNZQPATCwo12HoLTSo17DnEsST9lC1+bNXrJHNKi1xJddDQw1Isg+MQMr9dEa4laWK0WC0WeVDiJA4qNRZLki9mi6yUPlEKlUGPS0Fos9ZHBgc0bPACwDIO8Dc842cRiomakC5PfHLwTRksoB/CLNA9ZMF+JFcXlZ2VDYd4FxobHTeNJydITdHSX8pLD02qfs1L95AAUebmwmTh8eSDkpF2zGz1rEADYhNhLZp1qv7WoxH1VOVfcJeiMfvP5E6pPhFupSpIfnq63/AHeHHWP5ZzYD3RGoNPk1BaRBuK1U9bX9CdFHgI2Hwqp7Kj0lnWPqpbQVerBY+8mVKuCNRs2IqVKzcusYsB/ZXZfQQwwo7h5WhQJK0ylOT3bNFFLZAfkwi+TeUNl8Y+STqY9KK3ybyjHD+UthJICPUw0oo9RBthvCaVo1pLkylFGacIe6N8jM07RWitjpGWcFHGD85pRXhqHpM8YSS+S+cvC8kFMNTFpRSp0LQ4SWVSTCgRqTE4ordX4R+pMs5orytbFpKvUHxjdT5yyb+EbTvhrYtBVZbSF/CXCL8vfI9VKUyXAqEmMqm/h5y51PjHFMRuQlEkh02jkGRLSJeQWEIigSxkSYxBWYQTP3CQLCRL90YjJqYW/Myi3AVaorsSSvx85qXk1ELZNILTpgQoMr5fGFUSC7CgyYaBAkgIAFBjgwYEcQGEBj5oO8kDEMmGjgwYbziUnugASNl8YgY95LKQ2WLLF6mIeUQxC0lEI4U8zHuAw8oiT4CSyRZRDcLEp74lIOlvfH0jB/MwCyWsVjI5vCK5jEStFpI27zFcQESLRi/dGVu6ItGAwJiIikbeMYhyRIlo2eRZorChEyLSJaNeNMQ7GAdzfQX9YQmCZ5dklcbSYiiiZKHSFiiksscSUUUQCp7SffGijQwsdY8UBCiSKKSURHOOseKIodZOKKCExzHEUUYEm2gliiiZQ4jxRQEyUi0UUYIgu8UUUnuARYhHilrgkjBtziigxguckY8UUQYGpIcoooADjiNFLiZ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" name="Picture 8" descr="http://img543.imageshack.us/img543/9569/icon175x17575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486400"/>
            <a:ext cx="137160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Veprimi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i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fushes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magnetike</a:t>
            </a:r>
            <a:endParaRPr lang="en-US" sz="2700" i="1" dirty="0" smtClean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Berlin Sans FB" pitchFamily="34" charset="0"/>
              <a:cs typeface="Estrangelo Edessa" pitchFamily="66" charset="0"/>
            </a:endParaRPr>
          </a:p>
          <a:p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e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shte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paraqitur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ne figure.</a:t>
            </a:r>
          </a:p>
          <a:p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Ne figure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dallohen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:</a:t>
            </a:r>
          </a:p>
          <a:p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Sensori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i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fushes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magnetike</a:t>
            </a:r>
            <a:endParaRPr lang="en-US" sz="2700" i="1" dirty="0" smtClean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Berlin Sans FB" pitchFamily="34" charset="0"/>
              <a:cs typeface="Estrangelo Edessa" pitchFamily="66" charset="0"/>
            </a:endParaRPr>
          </a:p>
          <a:p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Sensori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i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levizjes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rrotulluese</a:t>
            </a:r>
            <a:endParaRPr lang="en-US" sz="2700" i="1" dirty="0" smtClean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Berlin Sans FB" pitchFamily="34" charset="0"/>
              <a:cs typeface="Estrangelo Edessa" pitchFamily="66" charset="0"/>
            </a:endParaRPr>
          </a:p>
          <a:p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Dhe</a:t>
            </a:r>
            <a:endParaRPr lang="en-US" sz="2700" i="1" dirty="0" smtClean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Berlin Sans FB" pitchFamily="34" charset="0"/>
              <a:cs typeface="Estrangelo Edessa" pitchFamily="66" charset="0"/>
            </a:endParaRPr>
          </a:p>
          <a:p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Sensori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i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levizjes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lineare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.</a:t>
            </a:r>
          </a:p>
          <a:p>
            <a:endParaRPr lang="en-US" sz="2700" i="1" dirty="0" smtClean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Berlin Sans FB" pitchFamily="34" charset="0"/>
              <a:cs typeface="Estrangelo Edessa" pitchFamily="66" charset="0"/>
            </a:endParaRPr>
          </a:p>
          <a:p>
            <a:r>
              <a:rPr lang="en-US" sz="2700" i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                            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rgbClr val="33CC33"/>
          </a:solidFill>
          <a:ln>
            <a:solidFill>
              <a:srgbClr val="008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2" name="AutoShape 6" descr="data:image/jpeg;base64,/9j/4AAQSkZJRgABAQAAAQABAAD/2wCEAAkGBxQTEhQUEhQUFRQUFRcUFxcUFBQVFRQXFRQWFhQUFBQYHCggGBolHBQUITEhJSkrLi4uFx8zODMsNygtLisBCgoKDg0OGxAQGywkHyQsLCwsLCwsLCwsLCwsLCwsLCwsLCwsLCwsLCwsLCwsLCwsLCwsLCwsLCwsLCwsLCwsLP/AABEIALEBHQMBIgACEQEDEQH/xAAcAAABBQEBAQAAAAAAAAAAAAADAAECBAUGBwj/xABHEAACAQIEAgcDCAUMAgMBAAABAgADEQQSITEFQQYTIlFhcYEykaEUI0JSkrHB0QcVM1PhFkNUYnKCg6KywtLwY5NEZHMk/8QAGgEAAwEBAQEAAAAAAAAAAAAAAAECAwQFBv/EADERAAICAQMCAwUIAwEAAAAAAAABAhEDEiExE0EEUaEiUmGRsRQyQnGBksHwI6LRBf/aAAwDAQACEQMRAD8A6nB8NogWC389Zi9KP0f0MQyuBlI0JGlx3Hvmjh8dabtKnnAJOnnOXwWfrLflG3iIaDzFv0V0uTHn/CW+D/o8WhUDoxuDPR/kS+PvkTgxyJ9877p8HNVoysLianWZWayjx0m7jCgS9xt3iBHCkcHNpp6zncTwi7akkDbX8JUci4MsmJuqHbEvTUvplzW997Ee6Yq9JGJIC65tNb3+E1sfwssoUk5RsLmw9IbhXB6SuukmMtty3H2tilxLgtTHUMjnLe3wN5i4f9Et73cz0fGsimymw8IOjiQDfOZPUiavGeecD6LvgMTmPaG17e6d0/HXbQLpB4it1j238TNCnQCjxg8t8CWKuTE4k2ZbEEnxmfh3PVOlO6tnC3GhCEEsBz1IXX85u4gG84nH8UQYhlRnIbMSEBJzKnbYBdSlrXPhOfLN7M6fDwT1L4cnT8FwhoNnuLAa67ecfH/pGdWyUaRflnN8viVUat7xPOutxAUvQcVaWbs5QKhXm1NxuGBbu1DA76RqHGa7EK9LNbXSgWOx+gVIbfbxuIdS1VlLDplxZ61wjpyanZqoFe9tLi55dlhdb6aa7zo6fF7/AED7p5Tg6VWpUpt1ORMmcIEFMl2CpasQARyYrvYciZ6RwbiyFKSVHTriLZcyksQCdNTc2Go30OkcJ7tXYs2GkpVVmsnEAeRhlxQM83/SXxbH4dhVoZUwlNFZ3VkzZy2Uh1Y+zqgAsd5zfD+nr12VazKu1qlNlRrX3swsfQiEsldiYYHJbM9tGIEDi+KUaVusqIl9szAE+Q3M4HifHq2HoK1Bzi6bHKzO1PNSBtrmQg25a6676TzjhyscQwr06uINrBKeZL9wzKjHL/Z1kvL5GuPwt25bH0DgeM0axIpOHsLmwaw1tuRbeXesE8+4WnEGSyUaGDpbhbEvru2W9yfO0HWwmLzC2MYW3vSB/wBwi6kvInoRveS+v0PResEQqCcHhcHiSQPl7KTyNFdb8r55pYPiOIw1RUxSoUfRKqk2NrntXGh87SlkfdEvAvwyTfy+p05xCyJxS98kaStrYG/OV6nDl3E22OcwemGHDgWnn3HcGerOk9I4rSN5kV8EGFiJnKW41A82wdKyTQ4Tg8o8TOt/kyansL+UuYLodUDAsQADM2m+DSFJ7mp0bwmWmJh9McJVrMFRSR8J3OGwgQADlDVKQ7tZpGHZinO+DybDdCaxF2sPjLydC0HtPrO2x1W2ky2EehIzo5nCcNqZRmXW1jNmkXppqNpzlPpqxH7CrfyH5zYwHGDiFIZGU/1p89/52DxUM3UmqT53/g9HNOEo6S2+PYcoSnjnPKCTD98t07CfQKUvM4nFB0e9rx62F+kJCkRDudJUe5MkUK/a0ghRIMsKe1JMdTJRRUxtK4BlY4XS803FxK1bukPkugFHDW1Ev4apfeAoG0sKtrmLVQ6sw+lPFlo0XdjawNrak99h32vPEcb0oYmp1WQCooW5SzqoNyoOvMD4986fpfxdsVXrJTHzdGnVqZ76FadMjTzZreTTzF9z5y4bu2Tk9lafmXExTqwZXKkbZWIO1jr5Ej1nQYTpjilZSKtPQ3LOuZmB9pXa18p5gW9+s5GKW4p8oiOSUeGd3xHpZWrVCxroisLWRqmwFrFj2iNSQDe2a0jR6TVlAAxTAW2FeqtvTNpOHAvtGgopBOblydnxLpfiWpPQeoK1OoBfM9VzuGAuWKnUDlMfCYtVYFqKkadkFrHXnqO6Yt44c95j2IPUB0vAQ9XTempTqxTp5DT3zFnLVCSdhoo5zrugXTEMBSZkQZ8mUALuoFMg/S0AXW+08B6w95nR9FcbVeoUL3BCAhwHuAyqgBOosclu63hFpTZTySqmz6d+UTLxNTtGDrYy0ucEwnXHM3sjbxmK3NG6LvBuH3s7bchNXifD0r0zTqDQ2II3VgbqynkQZZVQBYQRqi+812Rnbbsxuh/ETUpGm5JqUWam5YWJKsQfPYehE3mYDec7m6jHN9TEp1g5WenlSp53Bpn0M1axMUXW3kXNW9Xn/WSrOrcpWGGQG5EFUfWSSv3iDBI1aLC2kJMylXHlL9KqDGmQ40EjGIyJMZJjY5Nbyn1d5tYileUStpQHJ08GksKiqDbeUBUk884Y42nydTlZbWrCmraUleSLTeyDUoVNJaappM7CnSWmbSWmS0DV9YUtvpAJvLBO/lHBikQBkWjXkM0xkbImomZ0sx5o4VyvtOVpDzqEKT6AsfSaIaYnTGmHwzAi/aG97XNwNvP4yJcF461I4/hXBSnC8ZXc3arRrBdAMqKCp88xpg+SrPH6m58575mB4NVA2XD4hLd2XrNDPA33m2NmOf7xGKKKamBudDCflS2dEOVxeouZTdSMuXMLk32vL3S3glGldhVAqHXq+pemjDT9nuB5X90q9BwxxNkBuadQBhlvTuLCoobQkXGndeanSbFVvkmTFjNVNQZD1RXIFzAkv7JLC1gOUXcrscXFFFGSKdP0Bo5sQo/r0R76y/lOYnZfouW+LQd9aj8GLf7Y06+T+gmr9Pqe24wWNvGdXwtlCKFI2mNWpA7iWqGDXlp5TmhKjpcLN8VYCvTzaiUeoNtGMiiuNmmmpEqLKXSCkxpo66PQrU3BJt2WYU3UnuIb4TqEQWHkJzfSGp//AB4rN+4e57gFJvNGniGqU0YNYMoNud7aj33jtcoHFuNFrFKgGpEwsTxOkp9q8LXwSn2jfz1lU8Np/VHukSm+xUIJclStx9foXM0ODcb6zRhlb74McPTkBF+rhuJClItxR01DE33hjOYUVF2N4enxKou4uJopmTx+Rs1Jn1xrHXjKEa3B8YmrI2oIlKSZLizhFMmDBiSBmZYQGTBgwZJTFY6NDCPpLd5n4YywzRpioMlrw2YG8pUzCNH2H3GY6QOaScyuWkjsPnlfiNHraT0/rKRryO4OnjaODHvFQJs5jIVwWMpG18lYWvrmFMqQe/QKb+PPc+GvhnG6t7p9A8VwgIxAvlL0XYEd4psp9cpc+k8mxXA8Smz02FzYm4Oh5i34yVlUNm1+p0SxQn7Tv9DlDSPcfcZEqZ0n6txXdT+1/GN8ixP1EPkw/OV9oXmvmZ/Zoeb/AGmPwziDUS7Ju1Nqd7kFc30lI2ItNTjnSQ4mkUYMD1quouCFUUypF7AkliT6yXyXE/uf8y/nGOGr/wBHPvBj66+HzQfZ4e8/2s56Kbxo1ueGb3fwkGpPzwzfZv8A7Y+t8PVE/Z4e/wD6sxJ3P6JUvjaX/wChP2aTn8ZgBf8A6z/+v+E9C/Rjh366k3yZ6aWqE1GTKCcpUAaamDzfD1Q14aHOtbfBnrV4WlUtK3WW3i64TMDao1biTyTHw+KsZonFgCaJkNFfjOGzUKyfXpVF96EQPDKxNCk22ZAx8yTm+N4WpibzI6PYoGj1VjegzUjfW5DEAjwsNpLZa+6bF4rweeINEAVZMNAGqAJXbFwEX9Tyg6htvB0sZfSPWMqhWCYAwFTDLJ5o94qBs5cSQg1kwZNiomJMQYMkIrHRbwzSzeUKZltLy47gyxT3hqiWlenvLVUzaMdjJy3KjyqTLdSUjM5qi47khJCQEeZ2VRVxoXPSz3yOxpsRyDqQD7/vnA4odsj1/A/dO84r7Kmw0dW8NNdfDScLxA/OnkCzjXlzHwnH4pcHbgvSAtHywlogJw2bUZXE+KpQZQ4btAm6gG1tNRcQuF4rRqezUW55Hsn3GZ/SpGbJT6ymi+2esa2oJAI02mYeEpU1qYrDg/1Ag+7LedsMOOWNNtp/P+DknkmptLf+/mdkFiKyaAWFjykss4mzpBBZ3vRw9iiO5GPvJnDgTuuj49nwpgfBT+M0wu8iIy/cNesYyRqgjBp6lnGTVtZbV5RQ6y2plJiaCFpl8IUCpiCLftTccwfa19GE0ZnYFLVax72se7s2sf8AN90AXDNTNGvB5pHPARJo1pDNFniAdTrDVqtxK2aJmjTHQs8mKsBmkrxJiaMBTCCRUSYEAFePeNI3iYwqS7RmekuUWlREy8t9JYaVaVSHq1b7TeMqRm1uRcaTPbeWqlS0pOdZlNlxRKKRvHDTMsFjGIAsLnOlvHtDT129ZxHSNQMXWUaBaunLQ0wQfUEH1nbYqsBkuQL1EGvdmAPwM884niz8pxFR1NmYkXBtcKQB/pE588bR1+H7BVYaRi4t5+UBhsXSDA6WSkzHUb2Nhr5D4yua65MMt9SxLX+PxM4VjZ1vGZfSuoFZT1dJwF+m1mGp0UBgT7pmUMMagzLg0Yd6VX+4PpLXSGsvXpkpo7C47bdj2mIUi4GxG8ucGqIKdZsgpVOtRCEa6He+XU9/eRtPRi3DEml6/wDGcEsSllab9Ph+R0eHFlUbWAFt7abQhMSGnapr7L0reTWvp/3ePjKAQ1ADfJqNeWQNfy3nkt2z0egyBnddGjcX/qgfcPwnBGql6djoyH7QtvO96MexfvA+9pt4df5Ec/iYaYGw6yGSEIkTPUPPEiwokBHvGIkZR4cbtWPLrWA+xTv9yy7eU+Giwc/WqM3rop/0iFlJbMuEQZWTvGgQQkSsITIwAGBE8mRI1CALk2G9+UYWBLRjUlZeI0mNlqIT3Aj4QjRNNDtM81xfSfEN7Bp0x4Alvew/ATGxnFnBHW1KrX2OZst/fO3xvAKVTUAo3elgL+K7TFxXRSrqAyOp5NdTbxFiPjNY5EuxlKDfc55OODm7jyZvzhE4/wD+WoP77/nDv0Hq30Rf/aD94kP5GV/3d/76ffeadVGfSYSn0hP7+qP8R/zlmn0kfliX9ahP3zOHQ+uP5k/ap/nBnoliRf5lz5Zf+UOqg6TNxelNXliG+0p+8S3S6V1v6QfXq/ynKjoviB/8eqfIfxj/AMnKvOjiB/hn8I+oh9NnWfykrn+fv6Uj+EkOPVf33+Wn+U4/9SVR9Ct60qkb9UuOVTx+bqD8InOL7eg1jl5+p268ar3A61T/AHU/KFTi+I+uv2F/CcC3DzzL/YP3mRGFIHtkb7ggw1R8vQemXn6npGBx71WVKuVizIF0y5bVKbMb37kYf3oFeiqP14zjKrqikm4JOTTyud5i8BIorTqXzEFd7EBWdc9gdCcpcWPfLlLE1UXEAtdhXpPm1F8ppFlAHI5QTz+M48jjN7Oj18EHGC2ss1uiSNUqJmUfMk3BBsSGJt49tZWwfRJXGGYkAsrh9fqqrXPqCB6QaYxxVc3U9leQCqbMh7NteyG352PKS4Vj6vVYewzG1rnQMQFIJIOwRRfxvM+3Jq074JYzoRTL0CpzFmYsp3ybhj5gjTxEBxPoUqrWamRrWCqb22qqrEejffLOF4m4fDlr5e3Ra1iW7RIIO/shN/q3gMfi6pVr3BXE3GtwQzrZB4aC/jbbaC1e8Dgr4LOG6LL1lRNsuGBGvazkMRbu1AFt9L8pOl0ZPXimSSpp0y3aOmZmD39Ath/5BJ0MY3zzA2IpjS4vY02AJPPtht9s1uQjjiDmqCRbY2BJsfaFydCFKXtpe/nJcU+WUrXBkcB4C7pXBazKtQK5F8jomen9of6TL3DxiBgXdmtYqHUs1sy1MjhT32YMB5ynwDE1s1YM5cNmIN9ioLKWBvcabQOGxdb5HlLA/OKc25e7lSoB78xue4ATRxjb45MI6mk35fydbhsLiFqUR1pDFW0ZuyuU6Bh4gtp/VAgMPxDFdWzhyApTNm7RIdsvZvsc2bl9E+AmWnFK2ekCFPzJOXUAMApLOdz9K+otbQyGG4jUag2UgFXIG+X9qGLEX3JSmB4Z5KT8zSUY90dKPlWde2y9YCtmZbCzhL20sbuuvn3QXEvlipQcVbBnyOubtjNoG0NiARrfv8JiHiOIaoAcmlM2N2sPnEa9r6nST4txCv1AUZLNiVJK3DMC18u9lBJvbYSoO/xGc8SS4NHJiBXplqjWqApq1shU5Wuw5anfbITNbC4iph6DM3zvzxUa5bmzXYXBsDkXTznIDi9brqZcdksCbEsfYIawOgvfblpvD8R4pWGFZUGUjEv2nIJsC9lHLQEX01PulY3qatkZ8dQdI6duk1t6Jt35x/xjHpQLa0mt/aXa2885PFsT9cf5dPhpvyj/AK6xI3ZdNNQD376a8506Ynne0ekjpGP3T+9NPjzjHpOlr9XV2vbsXt6tPManF8RqOzqSOyFF9fLXW0FR4tiF1U2+ly589eWkNMRe0emVOltMEjqqmjhD7Gma1jvtrMTpf0hZ6GVaNamrOAzNlCmxPYzAm1zY+InHVuOYhg2ZV0sCba35HT/uhlHjHSTEsgRySL2OYX1A3F9QbH4yoxjZLsu9EOKHr8h1DE6HXYi4+M9mq0gAtje6qdeRI1HoZ88cIxrCoSFF7E3A7VxzVtxee49F+KGvhKLMCGUFSSdWs2509PSLIthQ5Kat4yYMzlJ7z748y0l6jRzxdcPCZpePnhpDUaQriSGIEyeskhU8IaA1muuIhOv8RMpKnhC9ZpKUUPWy02J8ZA4sd8zaz67wDP4ydCDWzY+XgSJ4oPGYbvAtWh00HUZa4mtJyXOe+rEA9lmy2UnusQDp3TBoKSGsxGYgk99lC+/QS3ia3ZPkfumbh6lrTm8THSlpOrw+WT5ZbqYS+bttdt9tu74n3woo+wFbKq7C1+RH4n3mVhiI/XThvJ5nYpmZxLiJo1Ali+X50nRbB2ZdLncB/jLvDMT8oUtmIy1dQQD2kyNoQbWuqmRxWHp1PbUE2tfUG172uOUNhVWmoVAFUch4/jN5ZE4Kl7XmZqWTVu9i/SUjrBm9tcum45jfxhETUnMdQAfIG4PmDY+glQYiEWrOZzma9RlrB4ZQ1lGXMbG1he53PeZvcK6MIEtclLEKpAJUjQNfwtceMwuGPeovnO74aOwPX4ky8MpOT1Gc5tLYw6nRfmKgzajUciLcoXD9GEWy5r07XZbbtlIzX8yT5zorCK86UkZvNN9zna3RcZs1NyNLWbu8CJWPRZ2OUuAvZ7Q3sp7jz0tOrvFmjUUHXyeZiVujNIgZbh1BAc6mzWvf7Ij0OjiXYVQtWmTmAcX1Ov8A0zZzxXjpGbyTppsyz0awn9Hp+gI7vyEY9GcL+4Te+mYd/j4ma14s01tmVGSei2E/cju9p/8AlInophP3I5fSflsN9vCbGaK8diowD0PwuvYYXOb22Otrc7znul/QqktAvQV8ynMwzFjlPtEA9xsfIGd8X7pAkylKmJo8Q6P8NsxfWxGVfU3OnoJ61wfDmnRRTobXt3X5S18jpg5gi33vlAP3STGNyb3JqjlgZIAd0KKMfqjLtGdMHbwjP4QpQxhSPfCwoDaKxhOqg6pC7m3mYWFEhHMNh+G1qi5wmSn+8rHqafmC3aPoDKGJym6pVaq+utFSlEWvq1ViGcc+yBtvNYwbVkSmk6JsokGUQmDolVszFjzJJOv5QuQTO0aJFMpBPRvNDJ4RikLCjFxGCJBtOZelik0yK4GgINiRyv4zv2pGVnwsiTT5VlwVcOjhevxA/mPc4jjHVhvh29GB/Cdt8kEkMKvd8Zk4w936mycve+hxI4m/OhU++S/W/fRrfZv+M7YYdfq/GSFJPqydEPd9StUve9DiBxpedKuP8P8AjCLxunzFQedMztOpT6v3SaURyHvAkvHB9n8x65efoczwfjqdYuVKtQ3sFSmbknQXJsB5z0/BNZQPATCwo12HoLTSo17DnEsST9lC1+bNXrJHNKi1xJddDQw1Isg+MQMr9dEa4laWK0WC0WeVDiJA4qNRZLki9mi6yUPlEKlUGPS0Fos9ZHBgc0bPACwDIO8Dc842cRiomakC5PfHLwTRksoB/CLNA9ZMF+JFcXlZ2VDYd4FxobHTeNJydITdHSX8pLD02qfs1L95AAUebmwmTh8eSDkpF2zGz1rEADYhNhLZp1qv7WoxH1VOVfcJeiMfvP5E6pPhFupSpIfnq63/AHeHHWP5ZzYD3RGoNPk1BaRBuK1U9bX9CdFHgI2Hwqp7Kj0lnWPqpbQVerBY+8mVKuCNRs2IqVKzcusYsB/ZXZfQQwwo7h5WhQJK0ylOT3bNFFLZAfkwi+TeUNl8Y+STqY9KK3ybyjHD+UthJICPUw0oo9RBthvCaVo1pLkylFGacIe6N8jM07RWitjpGWcFHGD85pRXhqHpM8YSS+S+cvC8kFMNTFpRSp0LQ4SWVSTCgRqTE4ordX4R+pMs5orytbFpKvUHxjdT5yyb+EbTvhrYtBVZbSF/CXCL8vfI9VKUyXAqEmMqm/h5y51PjHFMRuQlEkh02jkGRLSJeQWEIigSxkSYxBWYQTP3CQLCRL90YjJqYW/Myi3AVaorsSSvx85qXk1ELZNILTpgQoMr5fGFUSC7CgyYaBAkgIAFBjgwYEcQGEBj5oO8kDEMmGjgwYbziUnugASNl8YgY95LKQ2WLLF6mIeUQxC0lEI4U8zHuAw8oiT4CSyRZRDcLEp74lIOlvfH0jB/MwCyWsVjI5vCK5jEStFpI27zFcQESLRi/dGVu6ItGAwJiIikbeMYhyRIlo2eRZorChEyLSJaNeNMQ7GAdzfQX9YQmCZ5dklcbSYiiiZKHSFiiksscSUUUQCp7SffGijQwsdY8UBCiSKKSURHOOseKIodZOKKCExzHEUUYEm2gliiiZQ4jxRQEyUi0UUYIgu8UUUnuARYhHilrgkjBtziigxguckY8UUQYGpIcoooADjiNFLiZ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" name="Picture 8" descr="http://img543.imageshack.us/img543/9569/icon175x17575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486400"/>
            <a:ext cx="1371600" cy="1371600"/>
          </a:xfrm>
          <a:prstGeom prst="rect">
            <a:avLst/>
          </a:prstGeom>
          <a:noFill/>
        </p:spPr>
      </p:pic>
      <p:pic>
        <p:nvPicPr>
          <p:cNvPr id="1026" name="Picture 2" descr="http://demoweb.physics.ucla.edu/sites/default/files/instructional_lab_manuals_physics_6b_experiment_7_experiment_7_files/instructionallab_manualsphysics6bexperiment_76b_exp7-fig2_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0"/>
            <a:ext cx="4953000" cy="3299937"/>
          </a:xfrm>
          <a:prstGeom prst="rect">
            <a:avLst/>
          </a:prstGeom>
          <a:noFill/>
        </p:spPr>
      </p:pic>
      <p:pic>
        <p:nvPicPr>
          <p:cNvPr id="1028" name="Picture 4" descr="http://i.stack.imgur.com/EeHNi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276599"/>
            <a:ext cx="4014052" cy="2694117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191000" y="3352800"/>
            <a:ext cx="5181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Ne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figuren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e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dyte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eshte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paraqitur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fusha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magnetike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e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magnetit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me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dy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pole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i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veriut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dhe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i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jugut.Siq</a:t>
            </a:r>
            <a:endParaRPr lang="en-US" sz="2700" i="1" dirty="0" smtClean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Berlin Sans FB" pitchFamily="34" charset="0"/>
              <a:cs typeface="Estrangelo Edessa" pitchFamily="66" charset="0"/>
            </a:endParaRPr>
          </a:p>
          <a:p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u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permend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edhe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me pare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ajo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</a:p>
          <a:p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nuk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mund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te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shihet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por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ajo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</a:p>
          <a:p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vepron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.                        </a:t>
            </a:r>
            <a:endParaRPr lang="en-US" sz="2700" i="1" dirty="0" smtClean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Berlin Sans FB" pitchFamily="34" charset="0"/>
              <a:cs typeface="Estrangelo Edess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28800" y="0"/>
            <a:ext cx="5943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33CC33"/>
                </a:solidFill>
                <a:latin typeface="Berlin Sans FB" pitchFamily="34" charset="0"/>
                <a:cs typeface="Estrangelo Edessa" pitchFamily="66" charset="0"/>
              </a:rPr>
              <a:t>Bobina</a:t>
            </a:r>
            <a:endParaRPr lang="en-US" sz="2700" i="1" dirty="0">
              <a:ln>
                <a:solidFill>
                  <a:sysClr val="windowText" lastClr="000000"/>
                </a:solidFill>
              </a:ln>
              <a:solidFill>
                <a:srgbClr val="33CC33"/>
              </a:solidFill>
              <a:latin typeface="Berlin Sans FB" pitchFamily="34" charset="0"/>
              <a:cs typeface="Estrangelo Edess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09600"/>
            <a:ext cx="914400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-Me pare u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permenden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nocionet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elektromagnet,magnet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dhe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fushe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magnetike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mirpo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nuk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u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permend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nocioni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bobine.Nese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nje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perques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mbeshtillet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ne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forme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te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nje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suste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cilindrike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formohet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bobina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apo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solenoidi.Ka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shume</a:t>
            </a:r>
            <a:endParaRPr lang="en-US" sz="2700" i="1" dirty="0" smtClean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Berlin Sans FB" pitchFamily="34" charset="0"/>
              <a:cs typeface="Estrangelo Edessa" pitchFamily="66" charset="0"/>
            </a:endParaRPr>
          </a:p>
          <a:p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Lloje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te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bobines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qe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jane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paraqitur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ne </a:t>
            </a:r>
          </a:p>
          <a:p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figure.Ndersa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simboli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i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saj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eshte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paraqitur</a:t>
            </a:r>
            <a:endParaRPr lang="en-US" sz="2700" i="1" dirty="0" smtClean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Berlin Sans FB" pitchFamily="34" charset="0"/>
              <a:cs typeface="Estrangelo Edessa" pitchFamily="66" charset="0"/>
            </a:endParaRPr>
          </a:p>
          <a:p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p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oshte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Berlin Sans FB" pitchFamily="34" charset="0"/>
                <a:cs typeface="Estrangelo Edessa" pitchFamily="66" charset="0"/>
              </a:rPr>
              <a:t> figures.</a:t>
            </a:r>
            <a:endParaRPr lang="en-US" sz="2700" i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Berlin Sans FB" pitchFamily="34" charset="0"/>
              <a:cs typeface="Estrangelo Edessa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rgbClr val="33CC33"/>
          </a:solidFill>
          <a:ln>
            <a:solidFill>
              <a:srgbClr val="008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2" name="AutoShape 6" descr="data:image/jpeg;base64,/9j/4AAQSkZJRgABAQAAAQABAAD/2wCEAAkGBxQTEhQUEhQUFRQUFRcUFxcUFBQVFRQXFRQWFhQUFBQYHCggGBolHBQUITEhJSkrLi4uFx8zODMsNygtLisBCgoKDg0OGxAQGywkHyQsLCwsLCwsLCwsLCwsLCwsLCwsLCwsLCwsLCwsLCwsLCwsLCwsLCwsLCwsLCwsLCwsLP/AABEIALEBHQMBIgACEQEDEQH/xAAcAAABBQEBAQAAAAAAAAAAAAADAAECBAUGBwj/xABHEAACAQIEAgcDCAUMAgMBAAABAgADEQQSITEFQQYTIlFhcYEykaEUI0JSkrHB0QcVM1PhFkNUYnKCg6KywtLwY5NEZHMk/8QAGgEAAwEBAQEAAAAAAAAAAAAAAAECAwQFBv/EADERAAICAQMCAwUIAwEAAAAAAAABAhEDEiExE0EEUaEiUmGRsRQyQnGBksHwI6LRBf/aAAwDAQACEQMRAD8A6nB8NogWC389Zi9KP0f0MQyuBlI0JGlx3Hvmjh8dabtKnnAJOnnOXwWfrLflG3iIaDzFv0V0uTHn/CW+D/o8WhUDoxuDPR/kS+PvkTgxyJ9877p8HNVoysLianWZWayjx0m7jCgS9xt3iBHCkcHNpp6zncTwi7akkDbX8JUci4MsmJuqHbEvTUvplzW997Ee6Yq9JGJIC65tNb3+E1sfwssoUk5RsLmw9IbhXB6SuukmMtty3H2tilxLgtTHUMjnLe3wN5i4f9Et73cz0fGsimymw8IOjiQDfOZPUiavGeecD6LvgMTmPaG17e6d0/HXbQLpB4it1j238TNCnQCjxg8t8CWKuTE4k2ZbEEnxmfh3PVOlO6tnC3GhCEEsBz1IXX85u4gG84nH8UQYhlRnIbMSEBJzKnbYBdSlrXPhOfLN7M6fDwT1L4cnT8FwhoNnuLAa67ecfH/pGdWyUaRflnN8viVUat7xPOutxAUvQcVaWbs5QKhXm1NxuGBbu1DA76RqHGa7EK9LNbXSgWOx+gVIbfbxuIdS1VlLDplxZ61wjpyanZqoFe9tLi55dlhdb6aa7zo6fF7/AED7p5Tg6VWpUpt1ORMmcIEFMl2CpasQARyYrvYciZ6RwbiyFKSVHTriLZcyksQCdNTc2Go30OkcJ7tXYs2GkpVVmsnEAeRhlxQM83/SXxbH4dhVoZUwlNFZ3VkzZy2Uh1Y+zqgAsd5zfD+nr12VazKu1qlNlRrX3swsfQiEsldiYYHJbM9tGIEDi+KUaVusqIl9szAE+Q3M4HifHq2HoK1Bzi6bHKzO1PNSBtrmQg25a6676TzjhyscQwr06uINrBKeZL9wzKjHL/Z1kvL5GuPwt25bH0DgeM0axIpOHsLmwaw1tuRbeXesE8+4WnEGSyUaGDpbhbEvru2W9yfO0HWwmLzC2MYW3vSB/wBwi6kvInoRveS+v0PResEQqCcHhcHiSQPl7KTyNFdb8r55pYPiOIw1RUxSoUfRKqk2NrntXGh87SlkfdEvAvwyTfy+p05xCyJxS98kaStrYG/OV6nDl3E22OcwemGHDgWnn3HcGerOk9I4rSN5kV8EGFiJnKW41A82wdKyTQ4Tg8o8TOt/kyansL+UuYLodUDAsQADM2m+DSFJ7mp0bwmWmJh9McJVrMFRSR8J3OGwgQADlDVKQ7tZpGHZinO+DybDdCaxF2sPjLydC0HtPrO2x1W2ky2EehIzo5nCcNqZRmXW1jNmkXppqNpzlPpqxH7CrfyH5zYwHGDiFIZGU/1p89/52DxUM3UmqT53/g9HNOEo6S2+PYcoSnjnPKCTD98t07CfQKUvM4nFB0e9rx62F+kJCkRDudJUe5MkUK/a0ghRIMsKe1JMdTJRRUxtK4BlY4XS803FxK1bukPkugFHDW1Ev4apfeAoG0sKtrmLVQ6sw+lPFlo0XdjawNrak99h32vPEcb0oYmp1WQCooW5SzqoNyoOvMD4986fpfxdsVXrJTHzdGnVqZ76FadMjTzZreTTzF9z5y4bu2Tk9lafmXExTqwZXKkbZWIO1jr5Ej1nQYTpjilZSKtPQ3LOuZmB9pXa18p5gW9+s5GKW4p8oiOSUeGd3xHpZWrVCxroisLWRqmwFrFj2iNSQDe2a0jR6TVlAAxTAW2FeqtvTNpOHAvtGgopBOblydnxLpfiWpPQeoK1OoBfM9VzuGAuWKnUDlMfCYtVYFqKkadkFrHXnqO6Yt44c95j2IPUB0vAQ9XTempTqxTp5DT3zFnLVCSdhoo5zrugXTEMBSZkQZ8mUALuoFMg/S0AXW+08B6w95nR9FcbVeoUL3BCAhwHuAyqgBOosclu63hFpTZTySqmz6d+UTLxNTtGDrYy0ucEwnXHM3sjbxmK3NG6LvBuH3s7bchNXifD0r0zTqDQ2II3VgbqynkQZZVQBYQRqi+812Rnbbsxuh/ETUpGm5JqUWam5YWJKsQfPYehE3mYDec7m6jHN9TEp1g5WenlSp53Bpn0M1axMUXW3kXNW9Xn/WSrOrcpWGGQG5EFUfWSSv3iDBI1aLC2kJMylXHlL9KqDGmQ40EjGIyJMZJjY5Nbyn1d5tYileUStpQHJ08GksKiqDbeUBUk884Y42nydTlZbWrCmraUleSLTeyDUoVNJaappM7CnSWmbSWmS0DV9YUtvpAJvLBO/lHBikQBkWjXkM0xkbImomZ0sx5o4VyvtOVpDzqEKT6AsfSaIaYnTGmHwzAi/aG97XNwNvP4yJcF461I4/hXBSnC8ZXc3arRrBdAMqKCp88xpg+SrPH6m58575mB4NVA2XD4hLd2XrNDPA33m2NmOf7xGKKKamBudDCflS2dEOVxeouZTdSMuXMLk32vL3S3glGldhVAqHXq+pemjDT9nuB5X90q9BwxxNkBuadQBhlvTuLCoobQkXGndeanSbFVvkmTFjNVNQZD1RXIFzAkv7JLC1gOUXcrscXFFFGSKdP0Bo5sQo/r0R76y/lOYnZfouW+LQd9aj8GLf7Y06+T+gmr9Pqe24wWNvGdXwtlCKFI2mNWpA7iWqGDXlp5TmhKjpcLN8VYCvTzaiUeoNtGMiiuNmmmpEqLKXSCkxpo66PQrU3BJt2WYU3UnuIb4TqEQWHkJzfSGp//AB4rN+4e57gFJvNGniGqU0YNYMoNud7aj33jtcoHFuNFrFKgGpEwsTxOkp9q8LXwSn2jfz1lU8Np/VHukSm+xUIJclStx9foXM0ODcb6zRhlb74McPTkBF+rhuJClItxR01DE33hjOYUVF2N4enxKou4uJopmTx+Rs1Jn1xrHXjKEa3B8YmrI2oIlKSZLizhFMmDBiSBmZYQGTBgwZJTFY6NDCPpLd5n4YywzRpioMlrw2YG8pUzCNH2H3GY6QOaScyuWkjsPnlfiNHraT0/rKRryO4OnjaODHvFQJs5jIVwWMpG18lYWvrmFMqQe/QKb+PPc+GvhnG6t7p9A8VwgIxAvlL0XYEd4psp9cpc+k8mxXA8Smz02FzYm4Oh5i34yVlUNm1+p0SxQn7Tv9DlDSPcfcZEqZ0n6txXdT+1/GN8ixP1EPkw/OV9oXmvmZ/Zoeb/AGmPwziDUS7Ju1Nqd7kFc30lI2ItNTjnSQ4mkUYMD1quouCFUUypF7AkliT6yXyXE/uf8y/nGOGr/wBHPvBj66+HzQfZ4e8/2s56Kbxo1ueGb3fwkGpPzwzfZv8A7Y+t8PVE/Z4e/wD6sxJ3P6JUvjaX/wChP2aTn8ZgBf8A6z/+v+E9C/Rjh366k3yZ6aWqE1GTKCcpUAaamDzfD1Q14aHOtbfBnrV4WlUtK3WW3i64TMDao1biTyTHw+KsZonFgCaJkNFfjOGzUKyfXpVF96EQPDKxNCk22ZAx8yTm+N4WpibzI6PYoGj1VjegzUjfW5DEAjwsNpLZa+6bF4rweeINEAVZMNAGqAJXbFwEX9Tyg6htvB0sZfSPWMqhWCYAwFTDLJ5o94qBs5cSQg1kwZNiomJMQYMkIrHRbwzSzeUKZltLy47gyxT3hqiWlenvLVUzaMdjJy3KjyqTLdSUjM5qi47khJCQEeZ2VRVxoXPSz3yOxpsRyDqQD7/vnA4odsj1/A/dO84r7Kmw0dW8NNdfDScLxA/OnkCzjXlzHwnH4pcHbgvSAtHywlogJw2bUZXE+KpQZQ4btAm6gG1tNRcQuF4rRqezUW55Hsn3GZ/SpGbJT6ymi+2esa2oJAI02mYeEpU1qYrDg/1Ag+7LedsMOOWNNtp/P+DknkmptLf+/mdkFiKyaAWFjykss4mzpBBZ3vRw9iiO5GPvJnDgTuuj49nwpgfBT+M0wu8iIy/cNesYyRqgjBp6lnGTVtZbV5RQ6y2plJiaCFpl8IUCpiCLftTccwfa19GE0ZnYFLVax72se7s2sf8AN90AXDNTNGvB5pHPARJo1pDNFniAdTrDVqtxK2aJmjTHQs8mKsBmkrxJiaMBTCCRUSYEAFePeNI3iYwqS7RmekuUWlREy8t9JYaVaVSHq1b7TeMqRm1uRcaTPbeWqlS0pOdZlNlxRKKRvHDTMsFjGIAsLnOlvHtDT129ZxHSNQMXWUaBaunLQ0wQfUEH1nbYqsBkuQL1EGvdmAPwM884niz8pxFR1NmYkXBtcKQB/pE588bR1+H7BVYaRi4t5+UBhsXSDA6WSkzHUb2Nhr5D4yua65MMt9SxLX+PxM4VjZ1vGZfSuoFZT1dJwF+m1mGp0UBgT7pmUMMagzLg0Yd6VX+4PpLXSGsvXpkpo7C47bdj2mIUi4GxG8ucGqIKdZsgpVOtRCEa6He+XU9/eRtPRi3DEml6/wDGcEsSllab9Ph+R0eHFlUbWAFt7abQhMSGnapr7L0reTWvp/3ePjKAQ1ADfJqNeWQNfy3nkt2z0egyBnddGjcX/qgfcPwnBGql6djoyH7QtvO96MexfvA+9pt4df5Ec/iYaYGw6yGSEIkTPUPPEiwokBHvGIkZR4cbtWPLrWA+xTv9yy7eU+Giwc/WqM3rop/0iFlJbMuEQZWTvGgQQkSsITIwAGBE8mRI1CALk2G9+UYWBLRjUlZeI0mNlqIT3Aj4QjRNNDtM81xfSfEN7Bp0x4Alvew/ATGxnFnBHW1KrX2OZst/fO3xvAKVTUAo3elgL+K7TFxXRSrqAyOp5NdTbxFiPjNY5EuxlKDfc55OODm7jyZvzhE4/wD+WoP77/nDv0Hq30Rf/aD94kP5GV/3d/76ffeadVGfSYSn0hP7+qP8R/zlmn0kfliX9ahP3zOHQ+uP5k/ap/nBnoliRf5lz5Zf+UOqg6TNxelNXliG+0p+8S3S6V1v6QfXq/ynKjoviB/8eqfIfxj/AMnKvOjiB/hn8I+oh9NnWfykrn+fv6Uj+EkOPVf33+Wn+U4/9SVR9Ct60qkb9UuOVTx+bqD8InOL7eg1jl5+p268ar3A61T/AHU/KFTi+I+uv2F/CcC3DzzL/YP3mRGFIHtkb7ggw1R8vQemXn6npGBx71WVKuVizIF0y5bVKbMb37kYf3oFeiqP14zjKrqikm4JOTTyud5i8BIorTqXzEFd7EBWdc9gdCcpcWPfLlLE1UXEAtdhXpPm1F8ppFlAHI5QTz+M48jjN7Oj18EHGC2ss1uiSNUqJmUfMk3BBsSGJt49tZWwfRJXGGYkAsrh9fqqrXPqCB6QaYxxVc3U9leQCqbMh7NteyG352PKS4Vj6vVYewzG1rnQMQFIJIOwRRfxvM+3Jq074JYzoRTL0CpzFmYsp3ybhj5gjTxEBxPoUqrWamRrWCqb22qqrEejffLOF4m4fDlr5e3Ra1iW7RIIO/shN/q3gMfi6pVr3BXE3GtwQzrZB4aC/jbbaC1e8Dgr4LOG6LL1lRNsuGBGvazkMRbu1AFt9L8pOl0ZPXimSSpp0y3aOmZmD39Ath/5BJ0MY3zzA2IpjS4vY02AJPPtht9s1uQjjiDmqCRbY2BJsfaFydCFKXtpe/nJcU+WUrXBkcB4C7pXBazKtQK5F8jomen9of6TL3DxiBgXdmtYqHUs1sy1MjhT32YMB5ynwDE1s1YM5cNmIN9ioLKWBvcabQOGxdb5HlLA/OKc25e7lSoB78xue4ATRxjb45MI6mk35fydbhsLiFqUR1pDFW0ZuyuU6Bh4gtp/VAgMPxDFdWzhyApTNm7RIdsvZvsc2bl9E+AmWnFK2ekCFPzJOXUAMApLOdz9K+otbQyGG4jUag2UgFXIG+X9qGLEX3JSmB4Z5KT8zSUY90dKPlWde2y9YCtmZbCzhL20sbuuvn3QXEvlipQcVbBnyOubtjNoG0NiARrfv8JiHiOIaoAcmlM2N2sPnEa9r6nST4txCv1AUZLNiVJK3DMC18u9lBJvbYSoO/xGc8SS4NHJiBXplqjWqApq1shU5Wuw5anfbITNbC4iph6DM3zvzxUa5bmzXYXBsDkXTznIDi9brqZcdksCbEsfYIawOgvfblpvD8R4pWGFZUGUjEv2nIJsC9lHLQEX01PulY3qatkZ8dQdI6duk1t6Jt35x/xjHpQLa0mt/aXa2885PFsT9cf5dPhpvyj/AK6xI3ZdNNQD376a8506Ynne0ekjpGP3T+9NPjzjHpOlr9XV2vbsXt6tPManF8RqOzqSOyFF9fLXW0FR4tiF1U2+ly589eWkNMRe0emVOltMEjqqmjhD7Gma1jvtrMTpf0hZ6GVaNamrOAzNlCmxPYzAm1zY+InHVuOYhg2ZV0sCba35HT/uhlHjHSTEsgRySL2OYX1A3F9QbH4yoxjZLsu9EOKHr8h1DE6HXYi4+M9mq0gAtje6qdeRI1HoZ88cIxrCoSFF7E3A7VxzVtxee49F+KGvhKLMCGUFSSdWs2509PSLIthQ5Kat4yYMzlJ7z748y0l6jRzxdcPCZpePnhpDUaQriSGIEyeskhU8IaA1muuIhOv8RMpKnhC9ZpKUUPWy02J8ZA4sd8zaz67wDP4ydCDWzY+XgSJ4oPGYbvAtWh00HUZa4mtJyXOe+rEA9lmy2UnusQDp3TBoKSGsxGYgk99lC+/QS3ia3ZPkfumbh6lrTm8THSlpOrw+WT5ZbqYS+bttdt9tu74n3woo+wFbKq7C1+RH4n3mVhiI/XThvJ5nYpmZxLiJo1Ali+X50nRbB2ZdLncB/jLvDMT8oUtmIy1dQQD2kyNoQbWuqmRxWHp1PbUE2tfUG172uOUNhVWmoVAFUch4/jN5ZE4Kl7XmZqWTVu9i/SUjrBm9tcum45jfxhETUnMdQAfIG4PmDY+glQYiEWrOZzma9RlrB4ZQ1lGXMbG1he53PeZvcK6MIEtclLEKpAJUjQNfwtceMwuGPeovnO74aOwPX4ky8MpOT1Gc5tLYw6nRfmKgzajUciLcoXD9GEWy5r07XZbbtlIzX8yT5zorCK86UkZvNN9zna3RcZs1NyNLWbu8CJWPRZ2OUuAvZ7Q3sp7jz0tOrvFmjUUHXyeZiVujNIgZbh1BAc6mzWvf7Ij0OjiXYVQtWmTmAcX1Ov8A0zZzxXjpGbyTppsyz0awn9Hp+gI7vyEY9GcL+4Te+mYd/j4ma14s01tmVGSei2E/cju9p/8AlInophP3I5fSflsN9vCbGaK8diowD0PwuvYYXOb22Otrc7znul/QqktAvQV8ynMwzFjlPtEA9xsfIGd8X7pAkylKmJo8Q6P8NsxfWxGVfU3OnoJ61wfDmnRRTobXt3X5S18jpg5gi33vlAP3STGNyb3JqjlgZIAd0KKMfqjLtGdMHbwjP4QpQxhSPfCwoDaKxhOqg6pC7m3mYWFEhHMNh+G1qi5wmSn+8rHqafmC3aPoDKGJym6pVaq+utFSlEWvq1ViGcc+yBtvNYwbVkSmk6JsokGUQmDolVszFjzJJOv5QuQTO0aJFMpBPRvNDJ4RikLCjFxGCJBtOZelik0yK4GgINiRyv4zv2pGVnwsiTT5VlwVcOjhevxA/mPc4jjHVhvh29GB/Cdt8kEkMKvd8Zk4w936mycve+hxI4m/OhU++S/W/fRrfZv+M7YYdfq/GSFJPqydEPd9StUve9DiBxpedKuP8P8AjCLxunzFQedMztOpT6v3SaURyHvAkvHB9n8x65efoczwfjqdYuVKtQ3sFSmbknQXJsB5z0/BNZQPATCwo12HoLTSo17DnEsST9lC1+bNXrJHNKi1xJddDQw1Isg+MQMr9dEa4laWK0WC0WeVDiJA4qNRZLki9mi6yUPlEKlUGPS0Fos9ZHBgc0bPACwDIO8Dc842cRiomakC5PfHLwTRksoB/CLNA9ZMF+JFcXlZ2VDYd4FxobHTeNJydITdHSX8pLD02qfs1L95AAUebmwmTh8eSDkpF2zGz1rEADYhNhLZp1qv7WoxH1VOVfcJeiMfvP5E6pPhFupSpIfnq63/AHeHHWP5ZzYD3RGoNPk1BaRBuK1U9bX9CdFHgI2Hwqp7Kj0lnWPqpbQVerBY+8mVKuCNRs2IqVKzcusYsB/ZXZfQQwwo7h5WhQJK0ylOT3bNFFLZAfkwi+TeUNl8Y+STqY9KK3ybyjHD+UthJICPUw0oo9RBthvCaVo1pLkylFGacIe6N8jM07RWitjpGWcFHGD85pRXhqHpM8YSS+S+cvC8kFMNTFpRSp0LQ4SWVSTCgRqTE4ordX4R+pMs5orytbFpKvUHxjdT5yyb+EbTvhrYtBVZbSF/CXCL8vfI9VKUyXAqEmMqm/h5y51PjHFMRuQlEkh02jkGRLSJeQWEIigSxkSYxBWYQTP3CQLCRL90YjJqYW/Myi3AVaorsSSvx85qXk1ELZNILTpgQoMr5fGFUSC7CgyYaBAkgIAFBjgwYEcQGEBj5oO8kDEMmGjgwYbziUnugASNl8YgY95LKQ2WLLF6mIeUQxC0lEI4U8zHuAw8oiT4CSyRZRDcLEp74lIOlvfH0jB/MwCyWsVjI5vCK5jEStFpI27zFcQESLRi/dGVu6ItGAwJiIikbeMYhyRIlo2eRZorChEyLSJaNeNMQ7GAdzfQX9YQmCZ5dklcbSYiiiZKHSFiiksscSUUUQCp7SffGijQwsdY8UBCiSKKSURHOOseKIodZOKKCExzHEUUYEm2gliiiZQ4jxRQEyUi0UUYIgu8UUUnuARYhHilrgkjBtziigxguckY8UUQYGpIcoooADjiNFLiZ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" name="Picture 8" descr="http://img543.imageshack.us/img543/9569/icon175x17575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486400"/>
            <a:ext cx="1371600" cy="1371600"/>
          </a:xfrm>
          <a:prstGeom prst="rect">
            <a:avLst/>
          </a:prstGeom>
          <a:noFill/>
        </p:spPr>
      </p:pic>
      <p:pic>
        <p:nvPicPr>
          <p:cNvPr id="19458" name="Picture 2" descr="https://upload.wikimedia.org/wikipedia/commons/thumb/a/a1/Electronic_component_inductors.jpg/250px-Electronic_component_inductor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981200"/>
            <a:ext cx="2667000" cy="23682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60" name="Picture 4" descr="https://upload.wikimedia.org/wikipedia/commons/thumb/4/4b/Inductor.svg/150px-Inductor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5029200"/>
            <a:ext cx="1428750" cy="476250"/>
          </a:xfrm>
          <a:prstGeom prst="rect">
            <a:avLst/>
          </a:prstGeom>
          <a:noFill/>
        </p:spPr>
      </p:pic>
      <p:pic>
        <p:nvPicPr>
          <p:cNvPr id="9" name="Picture 4" descr="http://www.unitedsci.com/sites/www.unitedsci.com/files/styles/product_lightbox/public/product-images/PSC001%20Primary%20and%20Secondary%20Coils.jpg"/>
          <p:cNvPicPr>
            <a:picLocks noChangeAspect="1" noChangeArrowheads="1"/>
          </p:cNvPicPr>
          <p:nvPr/>
        </p:nvPicPr>
        <p:blipFill>
          <a:blip r:embed="rId5" cstate="print"/>
          <a:srcRect l="-40909" r="-36364"/>
          <a:stretch>
            <a:fillRect/>
          </a:stretch>
        </p:blipFill>
        <p:spPr bwMode="auto">
          <a:xfrm>
            <a:off x="838200" y="3810000"/>
            <a:ext cx="2362200" cy="2005561"/>
          </a:xfrm>
          <a:prstGeom prst="roundRect">
            <a:avLst>
              <a:gd name="adj" fmla="val 11111"/>
            </a:avLst>
          </a:prstGeom>
          <a:solidFill>
            <a:schemeClr val="bg1"/>
          </a:solidFill>
          <a:ln w="190500" cap="rnd">
            <a:solidFill>
              <a:srgbClr val="00DE64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Picture 8" descr="http://www.tdmodelsindia.com/images/physics2/DEMONSTRATION-INDUCTION-COILS.jpg"/>
          <p:cNvPicPr>
            <a:picLocks noChangeAspect="1" noChangeArrowheads="1"/>
          </p:cNvPicPr>
          <p:nvPr/>
        </p:nvPicPr>
        <p:blipFill>
          <a:blip r:embed="rId6"/>
          <a:srcRect l="-5882" r="-5882"/>
          <a:stretch>
            <a:fillRect/>
          </a:stretch>
        </p:blipFill>
        <p:spPr bwMode="auto">
          <a:xfrm>
            <a:off x="3886200" y="3429000"/>
            <a:ext cx="1447800" cy="2248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7315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33CC33"/>
                </a:solidFill>
                <a:latin typeface="Berlin Sans FB" pitchFamily="34" charset="0"/>
                <a:cs typeface="Estrangelo Edessa" pitchFamily="66" charset="0"/>
              </a:rPr>
              <a:t>Disa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33CC33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33CC33"/>
                </a:solidFill>
                <a:latin typeface="Berlin Sans FB" pitchFamily="34" charset="0"/>
                <a:cs typeface="Estrangelo Edessa" pitchFamily="66" charset="0"/>
              </a:rPr>
              <a:t>prej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33CC33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33CC33"/>
                </a:solidFill>
                <a:latin typeface="Berlin Sans FB" pitchFamily="34" charset="0"/>
                <a:cs typeface="Estrangelo Edessa" pitchFamily="66" charset="0"/>
              </a:rPr>
              <a:t>simboleve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33CC33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33CC33"/>
                </a:solidFill>
                <a:latin typeface="Berlin Sans FB" pitchFamily="34" charset="0"/>
                <a:cs typeface="Estrangelo Edessa" pitchFamily="66" charset="0"/>
              </a:rPr>
              <a:t>dhe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33CC33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33CC33"/>
                </a:solidFill>
                <a:latin typeface="Berlin Sans FB" pitchFamily="34" charset="0"/>
                <a:cs typeface="Estrangelo Edessa" pitchFamily="66" charset="0"/>
              </a:rPr>
              <a:t>skemave</a:t>
            </a:r>
            <a:r>
              <a:rPr lang="en-US" sz="2700" i="1" dirty="0" smtClean="0">
                <a:ln>
                  <a:solidFill>
                    <a:sysClr val="windowText" lastClr="000000"/>
                  </a:solidFill>
                </a:ln>
                <a:solidFill>
                  <a:srgbClr val="33CC33"/>
                </a:solidFill>
                <a:latin typeface="Berlin Sans FB" pitchFamily="34" charset="0"/>
                <a:cs typeface="Estrangelo Edessa" pitchFamily="66" charset="0"/>
              </a:rPr>
              <a:t> </a:t>
            </a:r>
            <a:r>
              <a:rPr lang="en-US" sz="27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33CC33"/>
                </a:solidFill>
                <a:latin typeface="Berlin Sans FB" pitchFamily="34" charset="0"/>
                <a:cs typeface="Estrangelo Edessa" pitchFamily="66" charset="0"/>
              </a:rPr>
              <a:t>elektroteknike</a:t>
            </a:r>
            <a:endParaRPr lang="en-US" sz="2700" i="1" dirty="0">
              <a:ln>
                <a:solidFill>
                  <a:sysClr val="windowText" lastClr="000000"/>
                </a:solidFill>
              </a:ln>
              <a:solidFill>
                <a:srgbClr val="33CC33"/>
              </a:solidFill>
              <a:latin typeface="Berlin Sans FB" pitchFamily="34" charset="0"/>
              <a:cs typeface="Estrangelo Edessa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rgbClr val="33CC33"/>
          </a:solidFill>
          <a:ln>
            <a:solidFill>
              <a:srgbClr val="008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2" name="AutoShape 6" descr="data:image/jpeg;base64,/9j/4AAQSkZJRgABAQAAAQABAAD/2wCEAAkGBxQTEhQUEhQUFRQUFRcUFxcUFBQVFRQXFRQWFhQUFBQYHCggGBolHBQUITEhJSkrLi4uFx8zODMsNygtLisBCgoKDg0OGxAQGywkHyQsLCwsLCwsLCwsLCwsLCwsLCwsLCwsLCwsLCwsLCwsLCwsLCwsLCwsLCwsLCwsLCwsLP/AABEIALEBHQMBIgACEQEDEQH/xAAcAAABBQEBAQAAAAAAAAAAAAADAAECBAUGBwj/xABHEAACAQIEAgcDCAUMAgMBAAABAgADEQQSITEFQQYTIlFhcYEykaEUI0JSkrHB0QcVM1PhFkNUYnKCg6KywtLwY5NEZHMk/8QAGgEAAwEBAQEAAAAAAAAAAAAAAAECAwQFBv/EADERAAICAQMCAwUIAwEAAAAAAAABAhEDEiExE0EEUaEiUmGRsRQyQnGBksHwI6LRBf/aAAwDAQACEQMRAD8A6nB8NogWC389Zi9KP0f0MQyuBlI0JGlx3Hvmjh8dabtKnnAJOnnOXwWfrLflG3iIaDzFv0V0uTHn/CW+D/o8WhUDoxuDPR/kS+PvkTgxyJ9877p8HNVoysLianWZWayjx0m7jCgS9xt3iBHCkcHNpp6zncTwi7akkDbX8JUci4MsmJuqHbEvTUvplzW997Ee6Yq9JGJIC65tNb3+E1sfwssoUk5RsLmw9IbhXB6SuukmMtty3H2tilxLgtTHUMjnLe3wN5i4f9Et73cz0fGsimymw8IOjiQDfOZPUiavGeecD6LvgMTmPaG17e6d0/HXbQLpB4it1j238TNCnQCjxg8t8CWKuTE4k2ZbEEnxmfh3PVOlO6tnC3GhCEEsBz1IXX85u4gG84nH8UQYhlRnIbMSEBJzKnbYBdSlrXPhOfLN7M6fDwT1L4cnT8FwhoNnuLAa67ecfH/pGdWyUaRflnN8viVUat7xPOutxAUvQcVaWbs5QKhXm1NxuGBbu1DA76RqHGa7EK9LNbXSgWOx+gVIbfbxuIdS1VlLDplxZ61wjpyanZqoFe9tLi55dlhdb6aa7zo6fF7/AED7p5Tg6VWpUpt1ORMmcIEFMl2CpasQARyYrvYciZ6RwbiyFKSVHTriLZcyksQCdNTc2Go30OkcJ7tXYs2GkpVVmsnEAeRhlxQM83/SXxbH4dhVoZUwlNFZ3VkzZy2Uh1Y+zqgAsd5zfD+nr12VazKu1qlNlRrX3swsfQiEsldiYYHJbM9tGIEDi+KUaVusqIl9szAE+Q3M4HifHq2HoK1Bzi6bHKzO1PNSBtrmQg25a6676TzjhyscQwr06uINrBKeZL9wzKjHL/Z1kvL5GuPwt25bH0DgeM0axIpOHsLmwaw1tuRbeXesE8+4WnEGSyUaGDpbhbEvru2W9yfO0HWwmLzC2MYW3vSB/wBwi6kvInoRveS+v0PResEQqCcHhcHiSQPl7KTyNFdb8r55pYPiOIw1RUxSoUfRKqk2NrntXGh87SlkfdEvAvwyTfy+p05xCyJxS98kaStrYG/OV6nDl3E22OcwemGHDgWnn3HcGerOk9I4rSN5kV8EGFiJnKW41A82wdKyTQ4Tg8o8TOt/kyansL+UuYLodUDAsQADM2m+DSFJ7mp0bwmWmJh9McJVrMFRSR8J3OGwgQADlDVKQ7tZpGHZinO+DybDdCaxF2sPjLydC0HtPrO2x1W2ky2EehIzo5nCcNqZRmXW1jNmkXppqNpzlPpqxH7CrfyH5zYwHGDiFIZGU/1p89/52DxUM3UmqT53/g9HNOEo6S2+PYcoSnjnPKCTD98t07CfQKUvM4nFB0e9rx62F+kJCkRDudJUe5MkUK/a0ghRIMsKe1JMdTJRRUxtK4BlY4XS803FxK1bukPkugFHDW1Ev4apfeAoG0sKtrmLVQ6sw+lPFlo0XdjawNrak99h32vPEcb0oYmp1WQCooW5SzqoNyoOvMD4986fpfxdsVXrJTHzdGnVqZ76FadMjTzZreTTzF9z5y4bu2Tk9lafmXExTqwZXKkbZWIO1jr5Ej1nQYTpjilZSKtPQ3LOuZmB9pXa18p5gW9+s5GKW4p8oiOSUeGd3xHpZWrVCxroisLWRqmwFrFj2iNSQDe2a0jR6TVlAAxTAW2FeqtvTNpOHAvtGgopBOblydnxLpfiWpPQeoK1OoBfM9VzuGAuWKnUDlMfCYtVYFqKkadkFrHXnqO6Yt44c95j2IPUB0vAQ9XTempTqxTp5DT3zFnLVCSdhoo5zrugXTEMBSZkQZ8mUALuoFMg/S0AXW+08B6w95nR9FcbVeoUL3BCAhwHuAyqgBOosclu63hFpTZTySqmz6d+UTLxNTtGDrYy0ucEwnXHM3sjbxmK3NG6LvBuH3s7bchNXifD0r0zTqDQ2II3VgbqynkQZZVQBYQRqi+812Rnbbsxuh/ETUpGm5JqUWam5YWJKsQfPYehE3mYDec7m6jHN9TEp1g5WenlSp53Bpn0M1axMUXW3kXNW9Xn/WSrOrcpWGGQG5EFUfWSSv3iDBI1aLC2kJMylXHlL9KqDGmQ40EjGIyJMZJjY5Nbyn1d5tYileUStpQHJ08GksKiqDbeUBUk884Y42nydTlZbWrCmraUleSLTeyDUoVNJaappM7CnSWmbSWmS0DV9YUtvpAJvLBO/lHBikQBkWjXkM0xkbImomZ0sx5o4VyvtOVpDzqEKT6AsfSaIaYnTGmHwzAi/aG97XNwNvP4yJcF461I4/hXBSnC8ZXc3arRrBdAMqKCp88xpg+SrPH6m58575mB4NVA2XD4hLd2XrNDPA33m2NmOf7xGKKKamBudDCflS2dEOVxeouZTdSMuXMLk32vL3S3glGldhVAqHXq+pemjDT9nuB5X90q9BwxxNkBuadQBhlvTuLCoobQkXGndeanSbFVvkmTFjNVNQZD1RXIFzAkv7JLC1gOUXcrscXFFFGSKdP0Bo5sQo/r0R76y/lOYnZfouW+LQd9aj8GLf7Y06+T+gmr9Pqe24wWNvGdXwtlCKFI2mNWpA7iWqGDXlp5TmhKjpcLN8VYCvTzaiUeoNtGMiiuNmmmpEqLKXSCkxpo66PQrU3BJt2WYU3UnuIb4TqEQWHkJzfSGp//AB4rN+4e57gFJvNGniGqU0YNYMoNud7aj33jtcoHFuNFrFKgGpEwsTxOkp9q8LXwSn2jfz1lU8Np/VHukSm+xUIJclStx9foXM0ODcb6zRhlb74McPTkBF+rhuJClItxR01DE33hjOYUVF2N4enxKou4uJopmTx+Rs1Jn1xrHXjKEa3B8YmrI2oIlKSZLizhFMmDBiSBmZYQGTBgwZJTFY6NDCPpLd5n4YywzRpioMlrw2YG8pUzCNH2H3GY6QOaScyuWkjsPnlfiNHraT0/rKRryO4OnjaODHvFQJs5jIVwWMpG18lYWvrmFMqQe/QKb+PPc+GvhnG6t7p9A8VwgIxAvlL0XYEd4psp9cpc+k8mxXA8Smz02FzYm4Oh5i34yVlUNm1+p0SxQn7Tv9DlDSPcfcZEqZ0n6txXdT+1/GN8ixP1EPkw/OV9oXmvmZ/Zoeb/AGmPwziDUS7Ju1Nqd7kFc30lI2ItNTjnSQ4mkUYMD1quouCFUUypF7AkliT6yXyXE/uf8y/nGOGr/wBHPvBj66+HzQfZ4e8/2s56Kbxo1ueGb3fwkGpPzwzfZv8A7Y+t8PVE/Z4e/wD6sxJ3P6JUvjaX/wChP2aTn8ZgBf8A6z/+v+E9C/Rjh366k3yZ6aWqE1GTKCcpUAaamDzfD1Q14aHOtbfBnrV4WlUtK3WW3i64TMDao1biTyTHw+KsZonFgCaJkNFfjOGzUKyfXpVF96EQPDKxNCk22ZAx8yTm+N4WpibzI6PYoGj1VjegzUjfW5DEAjwsNpLZa+6bF4rweeINEAVZMNAGqAJXbFwEX9Tyg6htvB0sZfSPWMqhWCYAwFTDLJ5o94qBs5cSQg1kwZNiomJMQYMkIrHRbwzSzeUKZltLy47gyxT3hqiWlenvLVUzaMdjJy3KjyqTLdSUjM5qi47khJCQEeZ2VRVxoXPSz3yOxpsRyDqQD7/vnA4odsj1/A/dO84r7Kmw0dW8NNdfDScLxA/OnkCzjXlzHwnH4pcHbgvSAtHywlogJw2bUZXE+KpQZQ4btAm6gG1tNRcQuF4rRqezUW55Hsn3GZ/SpGbJT6ymi+2esa2oJAI02mYeEpU1qYrDg/1Ag+7LedsMOOWNNtp/P+DknkmptLf+/mdkFiKyaAWFjykss4mzpBBZ3vRw9iiO5GPvJnDgTuuj49nwpgfBT+M0wu8iIy/cNesYyRqgjBp6lnGTVtZbV5RQ6y2plJiaCFpl8IUCpiCLftTccwfa19GE0ZnYFLVax72se7s2sf8AN90AXDNTNGvB5pHPARJo1pDNFniAdTrDVqtxK2aJmjTHQs8mKsBmkrxJiaMBTCCRUSYEAFePeNI3iYwqS7RmekuUWlREy8t9JYaVaVSHq1b7TeMqRm1uRcaTPbeWqlS0pOdZlNlxRKKRvHDTMsFjGIAsLnOlvHtDT129ZxHSNQMXWUaBaunLQ0wQfUEH1nbYqsBkuQL1EGvdmAPwM884niz8pxFR1NmYkXBtcKQB/pE588bR1+H7BVYaRi4t5+UBhsXSDA6WSkzHUb2Nhr5D4yua65MMt9SxLX+PxM4VjZ1vGZfSuoFZT1dJwF+m1mGp0UBgT7pmUMMagzLg0Yd6VX+4PpLXSGsvXpkpo7C47bdj2mIUi4GxG8ucGqIKdZsgpVOtRCEa6He+XU9/eRtPRi3DEml6/wDGcEsSllab9Ph+R0eHFlUbWAFt7abQhMSGnapr7L0reTWvp/3ePjKAQ1ADfJqNeWQNfy3nkt2z0egyBnddGjcX/qgfcPwnBGql6djoyH7QtvO96MexfvA+9pt4df5Ec/iYaYGw6yGSEIkTPUPPEiwokBHvGIkZR4cbtWPLrWA+xTv9yy7eU+Giwc/WqM3rop/0iFlJbMuEQZWTvGgQQkSsITIwAGBE8mRI1CALk2G9+UYWBLRjUlZeI0mNlqIT3Aj4QjRNNDtM81xfSfEN7Bp0x4Alvew/ATGxnFnBHW1KrX2OZst/fO3xvAKVTUAo3elgL+K7TFxXRSrqAyOp5NdTbxFiPjNY5EuxlKDfc55OODm7jyZvzhE4/wD+WoP77/nDv0Hq30Rf/aD94kP5GV/3d/76ffeadVGfSYSn0hP7+qP8R/zlmn0kfliX9ahP3zOHQ+uP5k/ap/nBnoliRf5lz5Zf+UOqg6TNxelNXliG+0p+8S3S6V1v6QfXq/ynKjoviB/8eqfIfxj/AMnKvOjiB/hn8I+oh9NnWfykrn+fv6Uj+EkOPVf33+Wn+U4/9SVR9Ct60qkb9UuOVTx+bqD8InOL7eg1jl5+p268ar3A61T/AHU/KFTi+I+uv2F/CcC3DzzL/YP3mRGFIHtkb7ggw1R8vQemXn6npGBx71WVKuVizIF0y5bVKbMb37kYf3oFeiqP14zjKrqikm4JOTTyud5i8BIorTqXzEFd7EBWdc9gdCcpcWPfLlLE1UXEAtdhXpPm1F8ppFlAHI5QTz+M48jjN7Oj18EHGC2ss1uiSNUqJmUfMk3BBsSGJt49tZWwfRJXGGYkAsrh9fqqrXPqCB6QaYxxVc3U9leQCqbMh7NteyG352PKS4Vj6vVYewzG1rnQMQFIJIOwRRfxvM+3Jq074JYzoRTL0CpzFmYsp3ybhj5gjTxEBxPoUqrWamRrWCqb22qqrEejffLOF4m4fDlr5e3Ra1iW7RIIO/shN/q3gMfi6pVr3BXE3GtwQzrZB4aC/jbbaC1e8Dgr4LOG6LL1lRNsuGBGvazkMRbu1AFt9L8pOl0ZPXimSSpp0y3aOmZmD39Ath/5BJ0MY3zzA2IpjS4vY02AJPPtht9s1uQjjiDmqCRbY2BJsfaFydCFKXtpe/nJcU+WUrXBkcB4C7pXBazKtQK5F8jomen9of6TL3DxiBgXdmtYqHUs1sy1MjhT32YMB5ynwDE1s1YM5cNmIN9ioLKWBvcabQOGxdb5HlLA/OKc25e7lSoB78xue4ATRxjb45MI6mk35fydbhsLiFqUR1pDFW0ZuyuU6Bh4gtp/VAgMPxDFdWzhyApTNm7RIdsvZvsc2bl9E+AmWnFK2ekCFPzJOXUAMApLOdz9K+otbQyGG4jUag2UgFXIG+X9qGLEX3JSmB4Z5KT8zSUY90dKPlWde2y9YCtmZbCzhL20sbuuvn3QXEvlipQcVbBnyOubtjNoG0NiARrfv8JiHiOIaoAcmlM2N2sPnEa9r6nST4txCv1AUZLNiVJK3DMC18u9lBJvbYSoO/xGc8SS4NHJiBXplqjWqApq1shU5Wuw5anfbITNbC4iph6DM3zvzxUa5bmzXYXBsDkXTznIDi9brqZcdksCbEsfYIawOgvfblpvD8R4pWGFZUGUjEv2nIJsC9lHLQEX01PulY3qatkZ8dQdI6duk1t6Jt35x/xjHpQLa0mt/aXa2885PFsT9cf5dPhpvyj/AK6xI3ZdNNQD376a8506Ynne0ekjpGP3T+9NPjzjHpOlr9XV2vbsXt6tPManF8RqOzqSOyFF9fLXW0FR4tiF1U2+ly589eWkNMRe0emVOltMEjqqmjhD7Gma1jvtrMTpf0hZ6GVaNamrOAzNlCmxPYzAm1zY+InHVuOYhg2ZV0sCba35HT/uhlHjHSTEsgRySL2OYX1A3F9QbH4yoxjZLsu9EOKHr8h1DE6HXYi4+M9mq0gAtje6qdeRI1HoZ88cIxrCoSFF7E3A7VxzVtxee49F+KGvhKLMCGUFSSdWs2509PSLIthQ5Kat4yYMzlJ7z748y0l6jRzxdcPCZpePnhpDUaQriSGIEyeskhU8IaA1muuIhOv8RMpKnhC9ZpKUUPWy02J8ZA4sd8zaz67wDP4ydCDWzY+XgSJ4oPGYbvAtWh00HUZa4mtJyXOe+rEA9lmy2UnusQDp3TBoKSGsxGYgk99lC+/QS3ia3ZPkfumbh6lrTm8THSlpOrw+WT5ZbqYS+bttdt9tu74n3woo+wFbKq7C1+RH4n3mVhiI/XThvJ5nYpmZxLiJo1Ali+X50nRbB2ZdLncB/jLvDMT8oUtmIy1dQQD2kyNoQbWuqmRxWHp1PbUE2tfUG172uOUNhVWmoVAFUch4/jN5ZE4Kl7XmZqWTVu9i/SUjrBm9tcum45jfxhETUnMdQAfIG4PmDY+glQYiEWrOZzma9RlrB4ZQ1lGXMbG1he53PeZvcK6MIEtclLEKpAJUjQNfwtceMwuGPeovnO74aOwPX4ky8MpOT1Gc5tLYw6nRfmKgzajUciLcoXD9GEWy5r07XZbbtlIzX8yT5zorCK86UkZvNN9zna3RcZs1NyNLWbu8CJWPRZ2OUuAvZ7Q3sp7jz0tOrvFmjUUHXyeZiVujNIgZbh1BAc6mzWvf7Ij0OjiXYVQtWmTmAcX1Ov8A0zZzxXjpGbyTppsyz0awn9Hp+gI7vyEY9GcL+4Te+mYd/j4ma14s01tmVGSei2E/cju9p/8AlInophP3I5fSflsN9vCbGaK8diowD0PwuvYYXOb22Otrc7znul/QqktAvQV8ynMwzFjlPtEA9xsfIGd8X7pAkylKmJo8Q6P8NsxfWxGVfU3OnoJ61wfDmnRRTobXt3X5S18jpg5gi33vlAP3STGNyb3JqjlgZIAd0KKMfqjLtGdMHbwjP4QpQxhSPfCwoDaKxhOqg6pC7m3mYWFEhHMNh+G1qi5wmSn+8rHqafmC3aPoDKGJym6pVaq+utFSlEWvq1ViGcc+yBtvNYwbVkSmk6JsokGUQmDolVszFjzJJOv5QuQTO0aJFMpBPRvNDJ4RikLCjFxGCJBtOZelik0yK4GgINiRyv4zv2pGVnwsiTT5VlwVcOjhevxA/mPc4jjHVhvh29GB/Cdt8kEkMKvd8Zk4w936mycve+hxI4m/OhU++S/W/fRrfZv+M7YYdfq/GSFJPqydEPd9StUve9DiBxpedKuP8P8AjCLxunzFQedMztOpT6v3SaURyHvAkvHB9n8x65efoczwfjqdYuVKtQ3sFSmbknQXJsB5z0/BNZQPATCwo12HoLTSo17DnEsST9lC1+bNXrJHNKi1xJddDQw1Isg+MQMr9dEa4laWK0WC0WeVDiJA4qNRZLki9mi6yUPlEKlUGPS0Fos9ZHBgc0bPACwDIO8Dc842cRiomakC5PfHLwTRksoB/CLNA9ZMF+JFcXlZ2VDYd4FxobHTeNJydITdHSX8pLD02qfs1L95AAUebmwmTh8eSDkpF2zGz1rEADYhNhLZp1qv7WoxH1VOVfcJeiMfvP5E6pPhFupSpIfnq63/AHeHHWP5ZzYD3RGoNPk1BaRBuK1U9bX9CdFHgI2Hwqp7Kj0lnWPqpbQVerBY+8mVKuCNRs2IqVKzcusYsB/ZXZfQQwwo7h5WhQJK0ylOT3bNFFLZAfkwi+TeUNl8Y+STqY9KK3ybyjHD+UthJICPUw0oo9RBthvCaVo1pLkylFGacIe6N8jM07RWitjpGWcFHGD85pRXhqHpM8YSS+S+cvC8kFMNTFpRSp0LQ4SWVSTCgRqTE4ordX4R+pMs5orytbFpKvUHxjdT5yyb+EbTvhrYtBVZbSF/CXCL8vfI9VKUyXAqEmMqm/h5y51PjHFMRuQlEkh02jkGRLSJeQWEIigSxkSYxBWYQTP3CQLCRL90YjJqYW/Myi3AVaorsSSvx85qXk1ELZNILTpgQoMr5fGFUSC7CgyYaBAkgIAFBjgwYEcQGEBj5oO8kDEMmGjgwYbziUnugASNl8YgY95LKQ2WLLF6mIeUQxC0lEI4U8zHuAw8oiT4CSyRZRDcLEp74lIOlvfH0jB/MwCyWsVjI5vCK5jEStFpI27zFcQESLRi/dGVu6ItGAwJiIikbeMYhyRIlo2eRZorChEyLSJaNeNMQ7GAdzfQX9YQmCZ5dklcbSYiiiZKHSFiiksscSUUUQCp7SffGijQwsdY8UBCiSKKSURHOOseKIodZOKKCExzHEUUYEm2gliiiZQ4jxRQEyUi0UUYIgu8UUUnuARYhHilrgkjBtziigxguckY8UUQYGpIcoooADjiNFLiZ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" name="Picture 8" descr="http://img543.imageshack.us/img543/9569/icon175x17575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486400"/>
            <a:ext cx="1371600" cy="1371600"/>
          </a:xfrm>
          <a:prstGeom prst="rect">
            <a:avLst/>
          </a:prstGeom>
          <a:noFill/>
        </p:spPr>
      </p:pic>
      <p:pic>
        <p:nvPicPr>
          <p:cNvPr id="20482" name="Picture 2" descr="https://scontent-fra3-1.xx.fbcdn.net/hphotos-xtp1/v/t35.0-12/12180724_422185974645149_1640709857_o.jpg?oh=3baf76748162e9afd68c2fa6b6672f4e&amp;oe=562D9F4B"/>
          <p:cNvPicPr>
            <a:picLocks noChangeAspect="1" noChangeArrowheads="1"/>
          </p:cNvPicPr>
          <p:nvPr/>
        </p:nvPicPr>
        <p:blipFill>
          <a:blip r:embed="rId3">
            <a:lum bright="14000" contrast="15000"/>
          </a:blip>
          <a:srcRect l="23275" t="6901" r="19486" b="6495"/>
          <a:stretch>
            <a:fillRect/>
          </a:stretch>
        </p:blipFill>
        <p:spPr bwMode="auto">
          <a:xfrm rot="5400000">
            <a:off x="12159" y="1130840"/>
            <a:ext cx="4953000" cy="4215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658</Words>
  <Application>Microsoft Office PowerPoint</Application>
  <PresentationFormat>On-screen Show (4:3)</PresentationFormat>
  <Paragraphs>59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Fujitsu</dc:creator>
  <cp:lastModifiedBy>Fujitsu</cp:lastModifiedBy>
  <cp:revision>3</cp:revision>
  <dcterms:created xsi:type="dcterms:W3CDTF">2006-08-16T00:00:00Z</dcterms:created>
  <dcterms:modified xsi:type="dcterms:W3CDTF">2015-10-24T12:25:21Z</dcterms:modified>
</cp:coreProperties>
</file>