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95" autoAdjust="0"/>
    <p:restoredTop sz="65714" autoAdjust="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9213-1742-4433-9B3B-86708D34E8AA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CE62A-194A-447C-B3C4-75F370C31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09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E62A-194A-447C-B3C4-75F370C31A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3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4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9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4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9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09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6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50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6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43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1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16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>
              <a:lumMod val="60000"/>
              <a:lumOff val="4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8F1A-DE37-4BE2-9546-6A8383CBD4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E17D-37A1-4A85-B7EE-7894B3D3C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29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404664"/>
            <a:ext cx="7772400" cy="1470025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sq-AL" dirty="0"/>
              <a:t>S</a:t>
            </a:r>
            <a:r>
              <a:rPr lang="sq-AL" dirty="0" smtClean="0"/>
              <a:t>istemi kompjuterik</a:t>
            </a:r>
            <a:br>
              <a:rPr lang="sq-AL" dirty="0" smtClean="0"/>
            </a:br>
            <a:r>
              <a:rPr lang="sq-AL" dirty="0" smtClean="0"/>
              <a:t>Hardueri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96944" cy="410445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Lenda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Teknologji</a:t>
            </a:r>
            <a:r>
              <a:rPr lang="en-US" dirty="0" smtClean="0">
                <a:solidFill>
                  <a:schemeClr val="tx1"/>
                </a:solidFill>
              </a:rPr>
              <a:t> - TIK</a:t>
            </a:r>
            <a:endParaRPr lang="sq-AL" dirty="0" smtClean="0">
              <a:solidFill>
                <a:schemeClr val="tx1"/>
              </a:solidFill>
            </a:endParaRPr>
          </a:p>
          <a:p>
            <a:endParaRPr lang="sq-AL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Punoi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Altin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Ademi</a:t>
            </a:r>
            <a:endParaRPr lang="sq-AL" dirty="0" smtClean="0">
              <a:solidFill>
                <a:schemeClr val="tx1"/>
              </a:solidFill>
            </a:endParaRPr>
          </a:p>
          <a:p>
            <a:endParaRPr lang="sq-AL" dirty="0" smtClean="0">
              <a:solidFill>
                <a:schemeClr val="tx1"/>
              </a:solidFill>
            </a:endParaRPr>
          </a:p>
          <a:p>
            <a:r>
              <a:rPr lang="sq-AL" dirty="0" smtClean="0">
                <a:solidFill>
                  <a:schemeClr val="tx1"/>
                </a:solidFill>
              </a:rPr>
              <a:t>Arsimtar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sq-AL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Kumrije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Maqedonsi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9/1</a:t>
            </a:r>
            <a:endParaRPr lang="sq-A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7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Tastiera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Tastiera eshte paisje hyrese e kompjuterit e cila shfrytezohet per te futur te dhenat dhe per komandim.</a:t>
            </a:r>
            <a:endParaRPr lang="en-US" dirty="0"/>
          </a:p>
        </p:txBody>
      </p:sp>
      <p:pic>
        <p:nvPicPr>
          <p:cNvPr id="3074" name="Picture 2" descr="C:\Users\XC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0"/>
            <a:ext cx="3543301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8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Miu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Miu eshte paisje hyrese e kompjuterit i cili drejtohet me dorë dhe mundeson pozicionimin e drejteperdrejte ne objekte te ekranit.</a:t>
            </a:r>
            <a:endParaRPr lang="en-US" dirty="0"/>
          </a:p>
        </p:txBody>
      </p:sp>
      <p:pic>
        <p:nvPicPr>
          <p:cNvPr id="4098" name="Picture 2" descr="C:\Users\XCS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" y="4070350"/>
            <a:ext cx="3786187" cy="278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2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Monitori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Monitori perdoret per te paraqitur informaciont qe merren nga softueri i kompjuterit.</a:t>
            </a:r>
            <a:endParaRPr lang="en-US" dirty="0"/>
          </a:p>
        </p:txBody>
      </p:sp>
      <p:pic>
        <p:nvPicPr>
          <p:cNvPr id="5122" name="Picture 2" descr="C:\Users\XCS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63221"/>
            <a:ext cx="3657600" cy="2680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8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Altoparlantet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Altoparlantet jane komponente te kompjuterit qe lidhen me kartelen e zerit dhe mundesojne qe nga kompjuteri te degjohet muzike.</a:t>
            </a:r>
            <a:endParaRPr lang="en-US" dirty="0"/>
          </a:p>
        </p:txBody>
      </p:sp>
      <p:pic>
        <p:nvPicPr>
          <p:cNvPr id="6146" name="Picture 2" descr="C:\Users\XCS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912" y="3559282"/>
            <a:ext cx="3064488" cy="2765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2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Kartela e zërit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Kartela e zërit eshte pjese e kompjuterit qe ben perpunimin e zerit.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3744416" cy="29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Modemi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Modemi eshte pjese e sistemit qe mundeson qe kompjuteret te komunikojne njeri me tjetrin.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96952"/>
            <a:ext cx="3303811" cy="31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Shtypesi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Shtypesi</a:t>
            </a:r>
            <a:r>
              <a:rPr lang="en-GB" dirty="0" smtClean="0"/>
              <a:t> </a:t>
            </a:r>
            <a:r>
              <a:rPr lang="en-GB" dirty="0" err="1" smtClean="0"/>
              <a:t>mundeson</a:t>
            </a:r>
            <a:r>
              <a:rPr lang="en-GB" dirty="0" smtClean="0"/>
              <a:t> </a:t>
            </a:r>
            <a:r>
              <a:rPr lang="en-GB" dirty="0" err="1" smtClean="0"/>
              <a:t>paraqitjen</a:t>
            </a:r>
            <a:r>
              <a:rPr lang="en-GB" dirty="0" smtClean="0"/>
              <a:t> e </a:t>
            </a:r>
            <a:r>
              <a:rPr lang="en-GB" dirty="0" err="1" smtClean="0"/>
              <a:t>rezultateve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perpunuara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dokumeteve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kompjuteri</a:t>
            </a:r>
            <a:r>
              <a:rPr lang="en-GB" dirty="0" smtClean="0"/>
              <a:t> ne </a:t>
            </a:r>
            <a:r>
              <a:rPr lang="en-GB" dirty="0" err="1" smtClean="0"/>
              <a:t>leter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7170" name="Picture 2" descr="C:\Users\XC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3721100"/>
            <a:ext cx="2886075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9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Shtypesi</a:t>
            </a:r>
            <a:r>
              <a:rPr lang="en-GB" dirty="0" smtClean="0"/>
              <a:t> </a:t>
            </a:r>
            <a:r>
              <a:rPr lang="en-GB" dirty="0" err="1" smtClean="0"/>
              <a:t>maricore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sq-AL" dirty="0" smtClean="0"/>
              <a:t> </a:t>
            </a:r>
            <a:r>
              <a:rPr lang="en-GB" dirty="0" err="1" smtClean="0"/>
              <a:t>Shtypesit</a:t>
            </a:r>
            <a:r>
              <a:rPr lang="en-GB" dirty="0" smtClean="0"/>
              <a:t> </a:t>
            </a:r>
            <a:r>
              <a:rPr lang="en-GB" dirty="0" err="1" smtClean="0"/>
              <a:t>maricore</a:t>
            </a:r>
            <a:r>
              <a:rPr lang="en-GB" dirty="0" smtClean="0"/>
              <a:t> e </a:t>
            </a:r>
            <a:r>
              <a:rPr lang="en-GB" dirty="0" err="1" smtClean="0"/>
              <a:t>realizojne</a:t>
            </a:r>
            <a:r>
              <a:rPr lang="en-GB" dirty="0" smtClean="0"/>
              <a:t> </a:t>
            </a:r>
            <a:r>
              <a:rPr lang="en-GB" dirty="0" err="1" smtClean="0"/>
              <a:t>shtypjen</a:t>
            </a:r>
            <a:r>
              <a:rPr lang="en-GB" dirty="0" smtClean="0"/>
              <a:t> me </a:t>
            </a:r>
            <a:r>
              <a:rPr lang="en-GB" dirty="0" err="1" smtClean="0"/>
              <a:t>shtypje</a:t>
            </a:r>
            <a:r>
              <a:rPr lang="en-GB" dirty="0" smtClean="0"/>
              <a:t> </a:t>
            </a:r>
            <a:r>
              <a:rPr lang="en-GB" dirty="0" err="1" smtClean="0"/>
              <a:t>mekanike</a:t>
            </a:r>
            <a:r>
              <a:rPr lang="en-GB" dirty="0" smtClean="0"/>
              <a:t> </a:t>
            </a:r>
            <a:r>
              <a:rPr lang="en-GB" dirty="0" err="1" smtClean="0"/>
              <a:t>nepermjet</a:t>
            </a:r>
            <a:r>
              <a:rPr lang="en-GB" dirty="0" smtClean="0"/>
              <a:t> </a:t>
            </a:r>
            <a:r>
              <a:rPr lang="en-GB" dirty="0" err="1" smtClean="0"/>
              <a:t>shiritit</a:t>
            </a:r>
            <a:r>
              <a:rPr lang="en-GB" dirty="0" smtClean="0"/>
              <a:t> per </a:t>
            </a:r>
            <a:r>
              <a:rPr lang="en-GB" dirty="0" err="1" smtClean="0"/>
              <a:t>shtypje</a:t>
            </a:r>
            <a:r>
              <a:rPr lang="en-GB" dirty="0" smtClean="0"/>
              <a:t> me  </a:t>
            </a:r>
            <a:r>
              <a:rPr lang="sq-AL" dirty="0" smtClean="0"/>
              <a:t>ç,</a:t>
            </a:r>
            <a:r>
              <a:rPr lang="en-GB" dirty="0" err="1" smtClean="0"/>
              <a:t>rast</a:t>
            </a:r>
            <a:r>
              <a:rPr lang="en-GB" dirty="0" smtClean="0"/>
              <a:t> </a:t>
            </a:r>
            <a:r>
              <a:rPr lang="en-GB" dirty="0" err="1" smtClean="0"/>
              <a:t>neper</a:t>
            </a:r>
            <a:r>
              <a:rPr lang="en-GB" dirty="0" smtClean="0"/>
              <a:t> </a:t>
            </a:r>
            <a:r>
              <a:rPr lang="en-GB" dirty="0" err="1" smtClean="0"/>
              <a:t>leter</a:t>
            </a:r>
            <a:r>
              <a:rPr lang="en-GB" dirty="0" smtClean="0"/>
              <a:t> </a:t>
            </a:r>
            <a:r>
              <a:rPr lang="en-GB" dirty="0" err="1" smtClean="0"/>
              <a:t>horizontalisht</a:t>
            </a:r>
            <a:r>
              <a:rPr lang="en-GB" dirty="0" smtClean="0"/>
              <a:t> </a:t>
            </a:r>
            <a:r>
              <a:rPr lang="en-GB" dirty="0" err="1" smtClean="0"/>
              <a:t>levize</a:t>
            </a:r>
            <a:r>
              <a:rPr lang="en-GB" dirty="0" smtClean="0"/>
              <a:t> </a:t>
            </a:r>
            <a:r>
              <a:rPr lang="en-GB" dirty="0" err="1" smtClean="0"/>
              <a:t>koka</a:t>
            </a:r>
            <a:r>
              <a:rPr lang="en-GB" dirty="0" smtClean="0"/>
              <a:t> e </a:t>
            </a:r>
            <a:r>
              <a:rPr lang="en-GB" dirty="0" err="1" smtClean="0"/>
              <a:t>shtypesit</a:t>
            </a:r>
            <a:r>
              <a:rPr lang="en-GB" dirty="0" smtClean="0"/>
              <a:t>, e </a:t>
            </a:r>
            <a:r>
              <a:rPr lang="en-GB" dirty="0" err="1" smtClean="0"/>
              <a:t>cila</a:t>
            </a:r>
            <a:r>
              <a:rPr lang="en-GB" dirty="0" smtClean="0"/>
              <a:t> I le </a:t>
            </a:r>
            <a:r>
              <a:rPr lang="en-GB" dirty="0" err="1" smtClean="0"/>
              <a:t>gjurmet</a:t>
            </a:r>
            <a:r>
              <a:rPr lang="en-GB" dirty="0" smtClean="0"/>
              <a:t> </a:t>
            </a:r>
            <a:r>
              <a:rPr lang="en-GB" dirty="0" err="1" smtClean="0"/>
              <a:t>nepermjet</a:t>
            </a:r>
            <a:r>
              <a:rPr lang="en-GB" dirty="0" smtClean="0"/>
              <a:t> </a:t>
            </a:r>
            <a:r>
              <a:rPr lang="en-GB" dirty="0" err="1" smtClean="0"/>
              <a:t>gjilperave</a:t>
            </a:r>
            <a:r>
              <a:rPr lang="en-GB" dirty="0" smtClean="0"/>
              <a:t> </a:t>
            </a:r>
            <a:r>
              <a:rPr lang="en-GB" dirty="0" err="1" smtClean="0"/>
              <a:t>mbi</a:t>
            </a:r>
            <a:r>
              <a:rPr lang="en-GB" dirty="0" smtClean="0"/>
              <a:t> </a:t>
            </a:r>
            <a:r>
              <a:rPr lang="en-GB" dirty="0" err="1" smtClean="0"/>
              <a:t>shirit</a:t>
            </a:r>
            <a:r>
              <a:rPr lang="en-GB" dirty="0" smtClean="0"/>
              <a:t> me </a:t>
            </a:r>
            <a:r>
              <a:rPr lang="en-GB" dirty="0" err="1" smtClean="0"/>
              <a:t>ngjyre</a:t>
            </a:r>
            <a:r>
              <a:rPr lang="en-GB" dirty="0" smtClean="0"/>
              <a:t> ne </a:t>
            </a:r>
            <a:r>
              <a:rPr lang="en-GB" dirty="0" err="1" smtClean="0"/>
              <a:t>leter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293096"/>
            <a:ext cx="295232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Shtypesi</a:t>
            </a:r>
            <a:r>
              <a:rPr lang="en-GB" dirty="0" smtClean="0"/>
              <a:t> Ink 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Keta</a:t>
            </a:r>
            <a:r>
              <a:rPr lang="en-GB" dirty="0" smtClean="0"/>
              <a:t> </a:t>
            </a:r>
            <a:r>
              <a:rPr lang="en-GB" dirty="0" err="1" smtClean="0"/>
              <a:t>shtypes</a:t>
            </a:r>
            <a:r>
              <a:rPr lang="en-GB" dirty="0" smtClean="0"/>
              <a:t> e </a:t>
            </a:r>
            <a:r>
              <a:rPr lang="en-GB" dirty="0" err="1" smtClean="0"/>
              <a:t>realizojne</a:t>
            </a:r>
            <a:r>
              <a:rPr lang="en-GB" dirty="0" smtClean="0"/>
              <a:t> </a:t>
            </a:r>
            <a:r>
              <a:rPr lang="en-GB" dirty="0" err="1" smtClean="0"/>
              <a:t>shtypjen</a:t>
            </a:r>
            <a:r>
              <a:rPr lang="en-GB" dirty="0" smtClean="0"/>
              <a:t> me </a:t>
            </a:r>
            <a:r>
              <a:rPr lang="en-GB" dirty="0" err="1" smtClean="0"/>
              <a:t>teknike</a:t>
            </a:r>
            <a:r>
              <a:rPr lang="en-GB" dirty="0" smtClean="0"/>
              <a:t> 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posaqme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leshimit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ngjyres</a:t>
            </a:r>
            <a:r>
              <a:rPr lang="en-GB" dirty="0" smtClean="0"/>
              <a:t> ne vend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caktuar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siperfaqes</a:t>
            </a:r>
            <a:r>
              <a:rPr lang="en-GB" dirty="0" smtClean="0"/>
              <a:t> se </a:t>
            </a:r>
            <a:r>
              <a:rPr lang="en-GB" dirty="0" err="1" smtClean="0"/>
              <a:t>letres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01009"/>
            <a:ext cx="3384376" cy="27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Shtypesi</a:t>
            </a:r>
            <a:r>
              <a:rPr lang="en-GB" dirty="0" smtClean="0"/>
              <a:t> </a:t>
            </a:r>
            <a:r>
              <a:rPr lang="en-GB" dirty="0" err="1" smtClean="0"/>
              <a:t>laserike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shtypes</a:t>
            </a:r>
            <a:r>
              <a:rPr lang="en-GB" dirty="0" smtClean="0"/>
              <a:t> </a:t>
            </a:r>
            <a:r>
              <a:rPr lang="en-GB" dirty="0" err="1" smtClean="0"/>
              <a:t>shtypjen</a:t>
            </a:r>
            <a:r>
              <a:rPr lang="en-GB" dirty="0" smtClean="0"/>
              <a:t> e </a:t>
            </a:r>
            <a:r>
              <a:rPr lang="en-GB" dirty="0" err="1" smtClean="0"/>
              <a:t>realizon</a:t>
            </a:r>
            <a:r>
              <a:rPr lang="en-GB" dirty="0" smtClean="0"/>
              <a:t> pa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mekanik</a:t>
            </a:r>
            <a:r>
              <a:rPr lang="en-GB" dirty="0" smtClean="0"/>
              <a:t> me </a:t>
            </a:r>
            <a:r>
              <a:rPr lang="en-GB" dirty="0" err="1" smtClean="0"/>
              <a:t>letren,por</a:t>
            </a:r>
            <a:r>
              <a:rPr lang="en-GB" dirty="0" smtClean="0"/>
              <a:t> me laser.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31393"/>
            <a:ext cx="3384376" cy="30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1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Sistemi kompjuterik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sq-AL" dirty="0" smtClean="0"/>
              <a:t>Sistemi kompjuterik është paisje  që shërben për ruajtjen, përpunimin dhe shpërndarjen e informatave.</a:t>
            </a:r>
          </a:p>
          <a:p>
            <a:pPr marL="0" indent="0">
              <a:buNone/>
            </a:pPr>
            <a:endParaRPr lang="sq-AL" dirty="0"/>
          </a:p>
          <a:p>
            <a:pPr marL="0" indent="0">
              <a:buNone/>
            </a:pPr>
            <a:r>
              <a:rPr lang="sq-AL" dirty="0" smtClean="0"/>
              <a:t>Sistemi kompjuterik ndahet në harduer dhe softuer.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18058"/>
            <a:ext cx="3891508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531398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Windows si pjesë e softuer dhe disa pjesë të harduer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Skaneri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Skaneri</a:t>
            </a:r>
            <a:r>
              <a:rPr lang="en-GB" dirty="0" smtClean="0"/>
              <a:t> </a:t>
            </a:r>
            <a:r>
              <a:rPr lang="en-GB" dirty="0" err="1" smtClean="0"/>
              <a:t>eshte</a:t>
            </a:r>
            <a:r>
              <a:rPr lang="en-GB" dirty="0" smtClean="0"/>
              <a:t> </a:t>
            </a:r>
            <a:r>
              <a:rPr lang="en-GB" dirty="0" err="1" smtClean="0"/>
              <a:t>paisje</a:t>
            </a:r>
            <a:r>
              <a:rPr lang="en-GB" dirty="0" smtClean="0"/>
              <a:t> e </a:t>
            </a:r>
            <a:r>
              <a:rPr lang="en-GB" dirty="0" err="1" smtClean="0"/>
              <a:t>cila</a:t>
            </a:r>
            <a:r>
              <a:rPr lang="en-GB" dirty="0" smtClean="0"/>
              <a:t> </a:t>
            </a:r>
            <a:r>
              <a:rPr lang="en-GB" dirty="0" err="1" smtClean="0"/>
              <a:t>mundeson</a:t>
            </a:r>
            <a:r>
              <a:rPr lang="en-GB" dirty="0" smtClean="0"/>
              <a:t> </a:t>
            </a:r>
            <a:r>
              <a:rPr lang="en-GB" dirty="0" err="1" smtClean="0"/>
              <a:t>perfitimin</a:t>
            </a:r>
            <a:r>
              <a:rPr lang="en-GB" dirty="0" smtClean="0"/>
              <a:t> e kopjes se </a:t>
            </a:r>
            <a:r>
              <a:rPr lang="en-GB" dirty="0" err="1" smtClean="0"/>
              <a:t>ndonje</a:t>
            </a:r>
            <a:r>
              <a:rPr lang="en-GB" dirty="0" smtClean="0"/>
              <a:t> </a:t>
            </a:r>
            <a:r>
              <a:rPr lang="en-GB" dirty="0" err="1" smtClean="0"/>
              <a:t>figure,fotografie,teksti</a:t>
            </a:r>
            <a:r>
              <a:rPr lang="en-GB" dirty="0" smtClean="0"/>
              <a:t> </a:t>
            </a:r>
            <a:r>
              <a:rPr lang="en-GB" dirty="0" err="1" smtClean="0"/>
              <a:t>etj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ne </a:t>
            </a:r>
            <a:r>
              <a:rPr lang="en-GB" dirty="0" err="1" smtClean="0"/>
              <a:t>kompjuter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perkthimin</a:t>
            </a:r>
            <a:r>
              <a:rPr lang="en-GB" dirty="0" smtClean="0"/>
              <a:t> ne </a:t>
            </a:r>
            <a:r>
              <a:rPr lang="en-GB" dirty="0" err="1" smtClean="0"/>
              <a:t>forme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cilen</a:t>
            </a:r>
            <a:r>
              <a:rPr lang="en-GB" dirty="0" smtClean="0"/>
              <a:t> e </a:t>
            </a:r>
            <a:r>
              <a:rPr lang="en-GB" dirty="0" err="1" smtClean="0"/>
              <a:t>pranon</a:t>
            </a:r>
            <a:r>
              <a:rPr lang="en-GB" dirty="0" smtClean="0"/>
              <a:t> </a:t>
            </a:r>
            <a:r>
              <a:rPr lang="en-GB" dirty="0" err="1" smtClean="0"/>
              <a:t>kompjuteri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manipuloje</a:t>
            </a:r>
            <a:r>
              <a:rPr lang="en-GB" dirty="0" smtClean="0"/>
              <a:t> me </a:t>
            </a:r>
            <a:r>
              <a:rPr lang="en-GB" dirty="0" err="1" smtClean="0"/>
              <a:t>tutje</a:t>
            </a:r>
            <a:r>
              <a:rPr lang="en-GB" dirty="0" smtClean="0"/>
              <a:t> </a:t>
            </a:r>
            <a:r>
              <a:rPr lang="en-GB" dirty="0" err="1" smtClean="0"/>
              <a:t>sipas</a:t>
            </a:r>
            <a:r>
              <a:rPr lang="en-GB" dirty="0" smtClean="0"/>
              <a:t> </a:t>
            </a:r>
            <a:r>
              <a:rPr lang="en-GB" dirty="0" err="1" smtClean="0"/>
              <a:t>nevojes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8194" name="Picture 2" descr="C:\Users\XC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3962400" cy="214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98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Nderlidhesit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Nderlidhesit</a:t>
            </a:r>
            <a:r>
              <a:rPr lang="en-GB" dirty="0" smtClean="0"/>
              <a:t> </a:t>
            </a:r>
            <a:r>
              <a:rPr lang="en-GB" dirty="0" err="1" smtClean="0"/>
              <a:t>sherbejne</a:t>
            </a:r>
            <a:r>
              <a:rPr lang="en-GB" dirty="0" smtClean="0"/>
              <a:t> per </a:t>
            </a:r>
            <a:r>
              <a:rPr lang="en-GB" dirty="0" err="1" smtClean="0"/>
              <a:t>lidhjen</a:t>
            </a:r>
            <a:r>
              <a:rPr lang="en-GB" dirty="0" smtClean="0"/>
              <a:t> e </a:t>
            </a:r>
            <a:r>
              <a:rPr lang="en-GB" dirty="0" err="1" smtClean="0"/>
              <a:t>pjeseve</a:t>
            </a:r>
            <a:r>
              <a:rPr lang="en-GB" dirty="0" smtClean="0"/>
              <a:t> </a:t>
            </a:r>
            <a:r>
              <a:rPr lang="en-GB" dirty="0" err="1" smtClean="0"/>
              <a:t>periferike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kompjuterit</a:t>
            </a:r>
            <a:r>
              <a:rPr lang="en-GB" dirty="0" smtClean="0"/>
              <a:t>(</a:t>
            </a:r>
            <a:r>
              <a:rPr lang="en-GB" dirty="0" err="1" smtClean="0"/>
              <a:t>hardueri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softueri</a:t>
            </a:r>
            <a:r>
              <a:rPr lang="en-GB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96952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Nderlidhesi</a:t>
            </a:r>
            <a:r>
              <a:rPr lang="en-GB" dirty="0" smtClean="0"/>
              <a:t> </a:t>
            </a:r>
            <a:r>
              <a:rPr lang="en-GB" dirty="0" err="1" smtClean="0"/>
              <a:t>serik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nderlidhes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gjithe</a:t>
            </a:r>
            <a:r>
              <a:rPr lang="en-GB" dirty="0" smtClean="0"/>
              <a:t> </a:t>
            </a:r>
            <a:r>
              <a:rPr lang="en-GB" dirty="0" err="1" smtClean="0"/>
              <a:t>bitet</a:t>
            </a:r>
            <a:r>
              <a:rPr lang="en-GB" dirty="0" smtClean="0"/>
              <a:t> </a:t>
            </a:r>
            <a:r>
              <a:rPr lang="en-GB" dirty="0" err="1" smtClean="0"/>
              <a:t>transmetohen</a:t>
            </a:r>
            <a:r>
              <a:rPr lang="en-GB" dirty="0" smtClean="0"/>
              <a:t> ne </a:t>
            </a:r>
            <a:r>
              <a:rPr lang="en-GB" dirty="0" err="1" smtClean="0"/>
              <a:t>sekuenca</a:t>
            </a:r>
            <a:r>
              <a:rPr lang="en-GB" dirty="0" smtClean="0"/>
              <a:t> </a:t>
            </a:r>
            <a:r>
              <a:rPr lang="en-GB" dirty="0" err="1" smtClean="0"/>
              <a:t>njeri</a:t>
            </a:r>
            <a:r>
              <a:rPr lang="en-GB" dirty="0" smtClean="0"/>
              <a:t> pas </a:t>
            </a:r>
            <a:r>
              <a:rPr lang="en-GB" dirty="0" err="1" smtClean="0"/>
              <a:t>tjetrit.Kjo</a:t>
            </a:r>
            <a:r>
              <a:rPr lang="en-GB" dirty="0" smtClean="0"/>
              <a:t> </a:t>
            </a:r>
            <a:r>
              <a:rPr lang="en-GB" dirty="0" err="1" smtClean="0"/>
              <a:t>lidhje</a:t>
            </a:r>
            <a:r>
              <a:rPr lang="en-GB" dirty="0" smtClean="0"/>
              <a:t> </a:t>
            </a:r>
            <a:r>
              <a:rPr lang="en-GB" dirty="0" err="1" smtClean="0"/>
              <a:t>eshte</a:t>
            </a:r>
            <a:r>
              <a:rPr lang="en-GB" dirty="0" smtClean="0"/>
              <a:t> </a:t>
            </a:r>
            <a:r>
              <a:rPr lang="en-GB" dirty="0" err="1" smtClean="0"/>
              <a:t>lidhja</a:t>
            </a:r>
            <a:r>
              <a:rPr lang="en-GB" dirty="0" smtClean="0"/>
              <a:t> me e </a:t>
            </a:r>
            <a:r>
              <a:rPr lang="en-GB" dirty="0" err="1" smtClean="0"/>
              <a:t>ngadalshme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73016"/>
            <a:ext cx="3024336" cy="2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Nderlidhesi</a:t>
            </a:r>
            <a:r>
              <a:rPr lang="en-GB" dirty="0" smtClean="0"/>
              <a:t> </a:t>
            </a:r>
            <a:r>
              <a:rPr lang="en-GB" dirty="0" err="1" smtClean="0"/>
              <a:t>paralel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Nepermjet</a:t>
            </a:r>
            <a:r>
              <a:rPr lang="en-GB" dirty="0" smtClean="0"/>
              <a:t> </a:t>
            </a:r>
            <a:r>
              <a:rPr lang="en-GB" dirty="0" err="1" smtClean="0"/>
              <a:t>ketij</a:t>
            </a:r>
            <a:r>
              <a:rPr lang="en-GB" dirty="0" smtClean="0"/>
              <a:t> </a:t>
            </a:r>
            <a:r>
              <a:rPr lang="en-GB" dirty="0" err="1" smtClean="0"/>
              <a:t>nderlidhesi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gjithe</a:t>
            </a:r>
            <a:r>
              <a:rPr lang="en-GB" dirty="0" smtClean="0"/>
              <a:t> </a:t>
            </a:r>
            <a:r>
              <a:rPr lang="en-GB" dirty="0" err="1" smtClean="0"/>
              <a:t>bitet</a:t>
            </a:r>
            <a:r>
              <a:rPr lang="en-GB" dirty="0" smtClean="0"/>
              <a:t> </a:t>
            </a:r>
            <a:r>
              <a:rPr lang="en-GB" dirty="0" err="1" smtClean="0"/>
              <a:t>transmetohen</a:t>
            </a:r>
            <a:r>
              <a:rPr lang="en-GB" dirty="0" smtClean="0"/>
              <a:t> </a:t>
            </a:r>
            <a:r>
              <a:rPr lang="en-GB" dirty="0" err="1" smtClean="0"/>
              <a:t>njekosishte</a:t>
            </a:r>
            <a:r>
              <a:rPr lang="en-GB" dirty="0" smtClean="0"/>
              <a:t> e </a:t>
            </a:r>
            <a:r>
              <a:rPr lang="en-GB" dirty="0" err="1" smtClean="0"/>
              <a:t>poashtu</a:t>
            </a:r>
            <a:r>
              <a:rPr lang="en-GB" dirty="0" smtClean="0"/>
              <a:t> me </a:t>
            </a:r>
            <a:r>
              <a:rPr lang="en-GB" dirty="0" err="1" smtClean="0"/>
              <a:t>kete</a:t>
            </a:r>
            <a:r>
              <a:rPr lang="en-GB" dirty="0" smtClean="0"/>
              <a:t> </a:t>
            </a:r>
            <a:r>
              <a:rPr lang="en-GB" dirty="0" err="1" smtClean="0"/>
              <a:t>nderlidhes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lidhen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paisje</a:t>
            </a:r>
            <a:r>
              <a:rPr lang="en-GB" dirty="0" smtClean="0"/>
              <a:t> </a:t>
            </a:r>
            <a:r>
              <a:rPr lang="en-GB" dirty="0" err="1" smtClean="0"/>
              <a:t>njera</a:t>
            </a:r>
            <a:r>
              <a:rPr lang="en-GB" dirty="0" smtClean="0"/>
              <a:t> pas </a:t>
            </a:r>
            <a:r>
              <a:rPr lang="en-GB" dirty="0" err="1" smtClean="0"/>
              <a:t>tjetres</a:t>
            </a:r>
            <a:r>
              <a:rPr lang="en-GB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717032"/>
            <a:ext cx="2952328" cy="26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9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Nderlidhesi</a:t>
            </a:r>
            <a:r>
              <a:rPr lang="en-GB" dirty="0" smtClean="0"/>
              <a:t> </a:t>
            </a:r>
            <a:r>
              <a:rPr lang="en-GB" dirty="0" err="1" smtClean="0"/>
              <a:t>serik</a:t>
            </a:r>
            <a:r>
              <a:rPr lang="en-GB" dirty="0" smtClean="0"/>
              <a:t> universal USB(</a:t>
            </a:r>
            <a:r>
              <a:rPr lang="en-GB" dirty="0" err="1" smtClean="0"/>
              <a:t>universi</a:t>
            </a:r>
            <a:r>
              <a:rPr lang="en-GB" dirty="0" smtClean="0"/>
              <a:t> serial bus)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Nderlidhesi</a:t>
            </a:r>
            <a:r>
              <a:rPr lang="en-GB" dirty="0" smtClean="0"/>
              <a:t> USB </a:t>
            </a:r>
            <a:r>
              <a:rPr lang="en-GB" dirty="0" err="1" smtClean="0"/>
              <a:t>paraqet</a:t>
            </a:r>
            <a:r>
              <a:rPr lang="en-GB" dirty="0" smtClean="0"/>
              <a:t> </a:t>
            </a:r>
            <a:r>
              <a:rPr lang="en-GB" dirty="0" err="1" smtClean="0"/>
              <a:t>nje</a:t>
            </a:r>
            <a:r>
              <a:rPr lang="en-GB" dirty="0" smtClean="0"/>
              <a:t> </a:t>
            </a:r>
            <a:r>
              <a:rPr lang="en-GB" dirty="0" err="1" smtClean="0"/>
              <a:t>permiresim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portit</a:t>
            </a:r>
            <a:r>
              <a:rPr lang="en-GB" dirty="0" smtClean="0"/>
              <a:t> </a:t>
            </a:r>
            <a:r>
              <a:rPr lang="en-GB" dirty="0" err="1" smtClean="0"/>
              <a:t>serik</a:t>
            </a:r>
            <a:r>
              <a:rPr lang="en-GB" dirty="0" smtClean="0"/>
              <a:t> </a:t>
            </a:r>
            <a:r>
              <a:rPr lang="en-GB" dirty="0" err="1" smtClean="0"/>
              <a:t>standard.Ky</a:t>
            </a:r>
            <a:r>
              <a:rPr lang="en-GB" dirty="0" smtClean="0"/>
              <a:t> </a:t>
            </a:r>
            <a:r>
              <a:rPr lang="en-GB" dirty="0" err="1" smtClean="0"/>
              <a:t>nderlidhes</a:t>
            </a:r>
            <a:r>
              <a:rPr lang="en-GB" dirty="0" smtClean="0"/>
              <a:t> </a:t>
            </a:r>
            <a:r>
              <a:rPr lang="en-GB" dirty="0" err="1" smtClean="0"/>
              <a:t>shfrytezon</a:t>
            </a:r>
            <a:r>
              <a:rPr lang="en-GB" dirty="0" smtClean="0"/>
              <a:t> </a:t>
            </a:r>
            <a:r>
              <a:rPr lang="en-GB" dirty="0" err="1" smtClean="0"/>
              <a:t>vetem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kabllo</a:t>
            </a:r>
            <a:r>
              <a:rPr lang="en-GB" dirty="0" smtClean="0"/>
              <a:t> per </a:t>
            </a:r>
            <a:r>
              <a:rPr lang="en-GB" dirty="0" err="1" smtClean="0"/>
              <a:t>komunikim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ate </a:t>
            </a:r>
            <a:r>
              <a:rPr lang="en-GB" dirty="0" err="1" smtClean="0"/>
              <a:t>deri</a:t>
            </a:r>
            <a:r>
              <a:rPr lang="en-GB" dirty="0" smtClean="0"/>
              <a:t> ne 127 </a:t>
            </a:r>
            <a:r>
              <a:rPr lang="en-GB" dirty="0" err="1" smtClean="0"/>
              <a:t>paisje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9218" name="Picture 2" descr="C:\Users\XC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419600"/>
            <a:ext cx="3992980" cy="231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91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 </a:t>
            </a:r>
            <a:r>
              <a:rPr lang="en-GB" dirty="0" err="1" smtClean="0"/>
              <a:t>memorja-kujtesa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Kujtesa</a:t>
            </a:r>
            <a:r>
              <a:rPr lang="en-GB" dirty="0" smtClean="0"/>
              <a:t> ram </a:t>
            </a:r>
            <a:r>
              <a:rPr lang="en-GB" dirty="0" err="1" smtClean="0"/>
              <a:t>sherben</a:t>
            </a:r>
            <a:r>
              <a:rPr lang="en-GB" dirty="0" smtClean="0"/>
              <a:t> per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vendosur</a:t>
            </a:r>
            <a:r>
              <a:rPr lang="en-GB" dirty="0" smtClean="0"/>
              <a:t> </a:t>
            </a:r>
            <a:r>
              <a:rPr lang="en-GB" dirty="0" err="1" smtClean="0"/>
              <a:t>perkohesishte</a:t>
            </a:r>
            <a:r>
              <a:rPr lang="en-GB" dirty="0" smtClean="0"/>
              <a:t> </a:t>
            </a:r>
            <a:r>
              <a:rPr lang="en-GB" dirty="0" err="1" smtClean="0"/>
              <a:t>programet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dhenat</a:t>
            </a:r>
            <a:r>
              <a:rPr lang="en-GB" dirty="0" smtClean="0"/>
              <a:t> ne </a:t>
            </a:r>
            <a:r>
              <a:rPr lang="en-GB" dirty="0" err="1" smtClean="0"/>
              <a:t>te.Ne</a:t>
            </a:r>
            <a:r>
              <a:rPr lang="en-GB" dirty="0" smtClean="0"/>
              <a:t> </a:t>
            </a:r>
            <a:r>
              <a:rPr lang="en-GB" dirty="0" err="1" smtClean="0"/>
              <a:t>rastin</a:t>
            </a:r>
            <a:r>
              <a:rPr lang="en-GB" dirty="0" smtClean="0"/>
              <a:t> e </a:t>
            </a:r>
            <a:r>
              <a:rPr lang="en-GB" dirty="0" err="1" smtClean="0"/>
              <a:t>shkyqjes</a:t>
            </a:r>
            <a:r>
              <a:rPr lang="en-GB" dirty="0" smtClean="0"/>
              <a:t> se </a:t>
            </a:r>
            <a:r>
              <a:rPr lang="en-GB" dirty="0" err="1" smtClean="0"/>
              <a:t>kompjuterit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gjitha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dhenat</a:t>
            </a:r>
            <a:r>
              <a:rPr lang="en-GB" dirty="0" smtClean="0"/>
              <a:t> ne </a:t>
            </a:r>
            <a:r>
              <a:rPr lang="en-GB" dirty="0" err="1" smtClean="0"/>
              <a:t>kete</a:t>
            </a:r>
            <a:r>
              <a:rPr lang="en-GB" dirty="0" smtClean="0"/>
              <a:t> </a:t>
            </a:r>
            <a:r>
              <a:rPr lang="en-GB" dirty="0" err="1" smtClean="0"/>
              <a:t>kujtese</a:t>
            </a:r>
            <a:r>
              <a:rPr lang="en-GB" dirty="0" smtClean="0"/>
              <a:t> </a:t>
            </a:r>
            <a:r>
              <a:rPr lang="en-GB" dirty="0" err="1" smtClean="0"/>
              <a:t>zhduken</a:t>
            </a:r>
            <a:r>
              <a:rPr lang="en-GB" dirty="0" smtClean="0"/>
              <a:t> </a:t>
            </a:r>
            <a:r>
              <a:rPr lang="en-GB" dirty="0" err="1" smtClean="0"/>
              <a:t>pergjithmone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77072"/>
            <a:ext cx="29523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 </a:t>
            </a:r>
            <a:r>
              <a:rPr lang="en-GB" dirty="0" err="1" smtClean="0"/>
              <a:t>memorja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kujtese</a:t>
            </a:r>
            <a:r>
              <a:rPr lang="en-GB" dirty="0" smtClean="0"/>
              <a:t> </a:t>
            </a:r>
            <a:r>
              <a:rPr lang="en-GB" dirty="0" err="1" smtClean="0"/>
              <a:t>eshte</a:t>
            </a:r>
            <a:r>
              <a:rPr lang="en-GB" dirty="0" smtClean="0"/>
              <a:t> </a:t>
            </a:r>
            <a:r>
              <a:rPr lang="en-GB" dirty="0" err="1" smtClean="0"/>
              <a:t>kujtese</a:t>
            </a:r>
            <a:r>
              <a:rPr lang="en-GB" dirty="0" smtClean="0"/>
              <a:t> </a:t>
            </a:r>
            <a:r>
              <a:rPr lang="en-GB" dirty="0" err="1" smtClean="0"/>
              <a:t>pemanente</a:t>
            </a:r>
            <a:r>
              <a:rPr lang="en-GB" dirty="0" smtClean="0"/>
              <a:t> e </a:t>
            </a:r>
            <a:r>
              <a:rPr lang="en-GB" dirty="0" err="1" smtClean="0"/>
              <a:t>programuar</a:t>
            </a:r>
            <a:r>
              <a:rPr lang="en-GB" dirty="0" smtClean="0"/>
              <a:t> </a:t>
            </a:r>
            <a:r>
              <a:rPr lang="en-GB" dirty="0" err="1" smtClean="0"/>
              <a:t>gjate</a:t>
            </a:r>
            <a:r>
              <a:rPr lang="en-GB" dirty="0" smtClean="0"/>
              <a:t> </a:t>
            </a:r>
            <a:r>
              <a:rPr lang="en-GB" dirty="0" err="1" smtClean="0"/>
              <a:t>prodhimit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saj.Permbajtja</a:t>
            </a:r>
            <a:r>
              <a:rPr lang="en-GB" dirty="0" smtClean="0"/>
              <a:t> e </a:t>
            </a:r>
            <a:r>
              <a:rPr lang="en-GB" dirty="0" err="1" smtClean="0"/>
              <a:t>saj</a:t>
            </a:r>
            <a:r>
              <a:rPr lang="en-GB" dirty="0" smtClean="0"/>
              <a:t> as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ndryshoje</a:t>
            </a:r>
            <a:r>
              <a:rPr lang="en-GB" dirty="0" smtClean="0"/>
              <a:t> e as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fshihet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2" y="3356993"/>
            <a:ext cx="3411290" cy="27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7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Harddisku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 err="1" smtClean="0"/>
              <a:t>Harddisku</a:t>
            </a:r>
            <a:r>
              <a:rPr lang="en-GB" sz="2900" dirty="0" smtClean="0"/>
              <a:t> </a:t>
            </a:r>
            <a:r>
              <a:rPr lang="en-GB" sz="2900" dirty="0" err="1" smtClean="0"/>
              <a:t>paraqet</a:t>
            </a:r>
            <a:r>
              <a:rPr lang="en-GB" sz="2900" dirty="0" smtClean="0"/>
              <a:t> </a:t>
            </a:r>
            <a:r>
              <a:rPr lang="en-GB" sz="2900" dirty="0" err="1" smtClean="0"/>
              <a:t>nje</a:t>
            </a:r>
            <a:r>
              <a:rPr lang="en-GB" sz="2900" dirty="0" smtClean="0"/>
              <a:t> </a:t>
            </a:r>
            <a:r>
              <a:rPr lang="en-GB" sz="2900" dirty="0" err="1" smtClean="0"/>
              <a:t>permiresim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flopitdiskut.Ky</a:t>
            </a:r>
            <a:r>
              <a:rPr lang="en-GB" sz="2900" dirty="0" smtClean="0"/>
              <a:t> </a:t>
            </a:r>
            <a:r>
              <a:rPr lang="en-GB" sz="2900" dirty="0" err="1" smtClean="0"/>
              <a:t>lloj</a:t>
            </a:r>
            <a:r>
              <a:rPr lang="en-GB" sz="2900" dirty="0" smtClean="0"/>
              <a:t> </a:t>
            </a:r>
            <a:r>
              <a:rPr lang="en-GB" sz="2900" dirty="0" err="1" smtClean="0"/>
              <a:t>disku</a:t>
            </a:r>
            <a:r>
              <a:rPr lang="en-GB" sz="2900" dirty="0" smtClean="0"/>
              <a:t> </a:t>
            </a:r>
            <a:r>
              <a:rPr lang="en-GB" sz="2900" dirty="0" err="1" smtClean="0"/>
              <a:t>karakterizohet</a:t>
            </a:r>
            <a:r>
              <a:rPr lang="en-GB" sz="2900" dirty="0" smtClean="0"/>
              <a:t> </a:t>
            </a:r>
            <a:r>
              <a:rPr lang="en-GB" sz="2900" dirty="0" err="1" smtClean="0"/>
              <a:t>me:kohe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shkurter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qasjes</a:t>
            </a:r>
            <a:r>
              <a:rPr lang="sq-AL" sz="2900" dirty="0" smtClean="0"/>
              <a:t>,</a:t>
            </a:r>
            <a:r>
              <a:rPr lang="en-GB" sz="2900" dirty="0" err="1" smtClean="0"/>
              <a:t>kapacitet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madh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kujteses</a:t>
            </a:r>
            <a:r>
              <a:rPr lang="sq-AL" sz="2900" dirty="0" smtClean="0"/>
              <a:t>,</a:t>
            </a:r>
            <a:r>
              <a:rPr lang="sq-AL" sz="2900" dirty="0"/>
              <a:t> </a:t>
            </a:r>
            <a:r>
              <a:rPr lang="sq-AL" sz="2900" dirty="0" smtClean="0"/>
              <a:t>dhe </a:t>
            </a:r>
            <a:r>
              <a:rPr lang="en-GB" sz="2900" dirty="0" err="1" smtClean="0"/>
              <a:t>eshte</a:t>
            </a:r>
            <a:r>
              <a:rPr lang="en-GB" sz="2900" dirty="0" smtClean="0"/>
              <a:t> </a:t>
            </a:r>
            <a:r>
              <a:rPr lang="en-GB" sz="2900" dirty="0" err="1" smtClean="0"/>
              <a:t>gjithnje</a:t>
            </a:r>
            <a:r>
              <a:rPr lang="en-GB" sz="2900" dirty="0" smtClean="0"/>
              <a:t> ne </a:t>
            </a:r>
            <a:r>
              <a:rPr lang="en-GB" sz="2900" dirty="0" err="1" smtClean="0"/>
              <a:t>levizje</a:t>
            </a:r>
            <a:r>
              <a:rPr lang="sq-AL" sz="2900" dirty="0" smtClean="0"/>
              <a:t>.</a:t>
            </a:r>
            <a:endParaRPr lang="en-GB" sz="2900" dirty="0" smtClean="0"/>
          </a:p>
          <a:p>
            <a:pPr marL="0" indent="0">
              <a:buNone/>
            </a:pPr>
            <a:r>
              <a:rPr lang="en-GB" sz="2900" dirty="0" err="1" smtClean="0"/>
              <a:t>Perdoret</a:t>
            </a:r>
            <a:r>
              <a:rPr lang="en-GB" sz="2900" dirty="0" smtClean="0"/>
              <a:t> per </a:t>
            </a:r>
            <a:r>
              <a:rPr lang="en-GB" sz="2900" dirty="0" err="1" smtClean="0"/>
              <a:t>transportin</a:t>
            </a:r>
            <a:r>
              <a:rPr lang="en-GB" sz="2900" dirty="0" smtClean="0"/>
              <a:t> </a:t>
            </a:r>
            <a:r>
              <a:rPr lang="en-GB" sz="2900" dirty="0" err="1" smtClean="0"/>
              <a:t>dhe</a:t>
            </a:r>
            <a:r>
              <a:rPr lang="en-GB" sz="2900" dirty="0" smtClean="0"/>
              <a:t> </a:t>
            </a:r>
            <a:r>
              <a:rPr lang="en-GB" sz="2900" dirty="0" err="1" smtClean="0"/>
              <a:t>shkembimin</a:t>
            </a:r>
            <a:r>
              <a:rPr lang="en-GB" sz="2900" dirty="0" smtClean="0"/>
              <a:t> e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dhenave</a:t>
            </a:r>
            <a:r>
              <a:rPr lang="en-GB" sz="2900" dirty="0" smtClean="0"/>
              <a:t> </a:t>
            </a:r>
            <a:r>
              <a:rPr lang="en-GB" sz="2900" dirty="0" err="1" smtClean="0"/>
              <a:t>dhe</a:t>
            </a:r>
            <a:r>
              <a:rPr lang="en-GB" sz="2900" dirty="0" smtClean="0"/>
              <a:t> per </a:t>
            </a:r>
            <a:r>
              <a:rPr lang="en-GB" sz="2900" dirty="0" err="1" smtClean="0"/>
              <a:t>instalimin</a:t>
            </a:r>
            <a:r>
              <a:rPr lang="en-GB" sz="2900" dirty="0" smtClean="0"/>
              <a:t> e </a:t>
            </a:r>
            <a:r>
              <a:rPr lang="en-GB" sz="2900" dirty="0" err="1" smtClean="0"/>
              <a:t>programeve</a:t>
            </a:r>
            <a:r>
              <a:rPr lang="en-GB" sz="2900" dirty="0" smtClean="0"/>
              <a:t> </a:t>
            </a:r>
            <a:r>
              <a:rPr lang="en-GB" sz="2900" dirty="0" err="1" smtClean="0"/>
              <a:t>te</a:t>
            </a:r>
            <a:r>
              <a:rPr lang="en-GB" sz="2900" dirty="0" smtClean="0"/>
              <a:t> </a:t>
            </a:r>
            <a:r>
              <a:rPr lang="en-GB" sz="2900" dirty="0" err="1" smtClean="0"/>
              <a:t>vogla</a:t>
            </a:r>
            <a:r>
              <a:rPr lang="en-GB" sz="2900" dirty="0" smtClean="0"/>
              <a:t>.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50912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4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Cd-rom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njesi</a:t>
            </a:r>
            <a:r>
              <a:rPr lang="en-GB" dirty="0" smtClean="0"/>
              <a:t> </a:t>
            </a:r>
            <a:r>
              <a:rPr lang="en-GB" dirty="0" err="1" smtClean="0"/>
              <a:t>mundeson</a:t>
            </a:r>
            <a:r>
              <a:rPr lang="en-GB" dirty="0" smtClean="0"/>
              <a:t> </a:t>
            </a:r>
            <a:r>
              <a:rPr lang="en-GB" dirty="0" err="1" smtClean="0"/>
              <a:t>qe</a:t>
            </a:r>
            <a:r>
              <a:rPr lang="en-GB" dirty="0" smtClean="0"/>
              <a:t> </a:t>
            </a:r>
            <a:r>
              <a:rPr lang="en-GB" dirty="0" err="1" smtClean="0"/>
              <a:t>kompjuteri</a:t>
            </a:r>
            <a:r>
              <a:rPr lang="en-GB" dirty="0" smtClean="0"/>
              <a:t>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qaset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dhenave</a:t>
            </a:r>
            <a:r>
              <a:rPr lang="en-GB" dirty="0" smtClean="0"/>
              <a:t> </a:t>
            </a:r>
            <a:r>
              <a:rPr lang="en-GB" dirty="0" err="1" smtClean="0"/>
              <a:t>qe</a:t>
            </a:r>
            <a:r>
              <a:rPr lang="en-GB" dirty="0" smtClean="0"/>
              <a:t> </a:t>
            </a:r>
            <a:r>
              <a:rPr lang="en-GB" dirty="0" err="1" smtClean="0"/>
              <a:t>gjenden</a:t>
            </a:r>
            <a:r>
              <a:rPr lang="en-GB" dirty="0" smtClean="0"/>
              <a:t> ne </a:t>
            </a:r>
            <a:r>
              <a:rPr lang="en-GB" dirty="0" err="1" smtClean="0"/>
              <a:t>kompaktdisk.Nga</a:t>
            </a:r>
            <a:r>
              <a:rPr lang="en-GB" dirty="0" smtClean="0"/>
              <a:t>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njesi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dhenat</a:t>
            </a:r>
            <a:r>
              <a:rPr lang="en-GB" dirty="0" smtClean="0"/>
              <a:t> </a:t>
            </a:r>
            <a:r>
              <a:rPr lang="en-GB" dirty="0" err="1" smtClean="0"/>
              <a:t>vetem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lexohen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56992"/>
            <a:ext cx="3384376" cy="27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5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 dirty="0"/>
              <a:t>Ndërl</a:t>
            </a:r>
            <a:r>
              <a:rPr lang="en-GB" dirty="0" err="1"/>
              <a:t>i</a:t>
            </a:r>
            <a:r>
              <a:rPr lang="sq-AL" dirty="0"/>
              <a:t>dhësi IEE 1394</a:t>
            </a:r>
            <a:br>
              <a:rPr lang="sq-A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Nderlidhesi</a:t>
            </a:r>
            <a:r>
              <a:rPr lang="en-GB" dirty="0" smtClean="0"/>
              <a:t> IEE 1394 </a:t>
            </a:r>
            <a:r>
              <a:rPr lang="en-GB" dirty="0" err="1" smtClean="0"/>
              <a:t>eshte</a:t>
            </a:r>
            <a:r>
              <a:rPr lang="en-GB" dirty="0" smtClean="0"/>
              <a:t> </a:t>
            </a:r>
            <a:r>
              <a:rPr lang="en-GB" dirty="0" err="1" smtClean="0"/>
              <a:t>nderlidhes</a:t>
            </a:r>
            <a:r>
              <a:rPr lang="en-GB" dirty="0" smtClean="0"/>
              <a:t> </a:t>
            </a:r>
            <a:r>
              <a:rPr lang="en-GB" dirty="0" err="1" smtClean="0"/>
              <a:t>serik</a:t>
            </a:r>
            <a:r>
              <a:rPr lang="en-GB" dirty="0" smtClean="0"/>
              <a:t> me </a:t>
            </a:r>
            <a:r>
              <a:rPr lang="en-GB" dirty="0" err="1" smtClean="0"/>
              <a:t>shpejtesi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madhe</a:t>
            </a:r>
            <a:r>
              <a:rPr lang="en-GB" dirty="0" smtClean="0"/>
              <a:t> I </a:t>
            </a:r>
            <a:r>
              <a:rPr lang="en-GB" dirty="0" err="1" smtClean="0"/>
              <a:t>cili</a:t>
            </a:r>
            <a:r>
              <a:rPr lang="en-GB" dirty="0" smtClean="0"/>
              <a:t> </a:t>
            </a:r>
            <a:r>
              <a:rPr lang="en-GB" dirty="0" err="1" smtClean="0"/>
              <a:t>perdoret</a:t>
            </a:r>
            <a:r>
              <a:rPr lang="en-GB" dirty="0" smtClean="0"/>
              <a:t> per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lidhur</a:t>
            </a:r>
            <a:r>
              <a:rPr lang="en-GB" dirty="0" smtClean="0"/>
              <a:t> </a:t>
            </a:r>
            <a:r>
              <a:rPr lang="en-GB" dirty="0" err="1" smtClean="0"/>
              <a:t>paisjet</a:t>
            </a:r>
            <a:r>
              <a:rPr lang="en-GB" dirty="0" smtClean="0"/>
              <a:t> me </a:t>
            </a:r>
            <a:r>
              <a:rPr lang="en-GB" dirty="0" err="1" smtClean="0"/>
              <a:t>shpejtesi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larte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10242" name="Picture 2" descr="C:\Users\XC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2981325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4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Hardueri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Hardueri permban pjesët fizike të sistemit kompjuterik.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45799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Pamje e pjesëve fizike të kompjuterit apo pjesët e harduerit</a:t>
            </a:r>
            <a:endParaRPr lang="en-US" dirty="0"/>
          </a:p>
        </p:txBody>
      </p:sp>
      <p:pic>
        <p:nvPicPr>
          <p:cNvPr id="1026" name="Picture 2" descr="C:\Users\XC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74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 smtClean="0"/>
              <a:t>Shtëpiza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Shtëpiza është pjesë e sistemit kompjuterik e cila shërben për lidhjen e pjesëve bazike të sistemit si: procesori, kujtesa, pllaka amë etj.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877272"/>
            <a:ext cx="202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Pamja e jashtme e shtëpizës</a:t>
            </a:r>
          </a:p>
        </p:txBody>
      </p:sp>
      <p:pic>
        <p:nvPicPr>
          <p:cNvPr id="2050" name="Picture 2" descr="C:\Users\XCS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2787650" cy="332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02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Pllakëza amë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sq-AL" dirty="0" smtClean="0"/>
              <a:t>Pllaka amë është pjesë e sistemit kompjuterik në të cilën janë të lidhur komponentët më të nevojshëm të kompjuterit si: kujtesa, CPU (njësia qëndrore), dhe hapsirat për zgjerim.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3933056"/>
            <a:ext cx="3208983" cy="246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57332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Pamje e pllakës amë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Pllakat për zgjerim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sq-AL" dirty="0" smtClean="0"/>
              <a:t>Pllakat për zgjerim janë pllaka që shërbejnë për përmirësimin e vetive funksionare të kompjuterit.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31602"/>
            <a:ext cx="3476104" cy="258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11960" y="2731602"/>
            <a:ext cx="3456384" cy="2589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445224"/>
            <a:ext cx="347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 Pllaka grafike është një lloj i pllakave për zgjerim që mundëson paraqitjen e fotografive në ekran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44522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Pllaka e rjetit është një lloj i pllakave për zgjerim qe mundëson lidhjen me rjet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3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Njësitë e disqeve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Njësitë e disqeve janë pjesë të kompjuterit të cilat vënë në lëvizje diskun dhe bën lidhjen e tij me sistemin kompjuterik.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56992"/>
            <a:ext cx="3600400" cy="29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538599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Pamja e ndërtimit  të njësisë së disqeve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Njësia e furnizimit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q-AL" dirty="0" smtClean="0"/>
              <a:t>Njësia e furnizimit është pjesë e sistemit e cila bën furnizimin e të gjitha pjesëve me tensionin e nevojshëm të energjisë dhe poashtu përmban edhe ftohsin/ventilatorin.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89040"/>
            <a:ext cx="3600400" cy="247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501317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Pamje e njësisë së furnizimit i njohur ndryshe si burimi i ushqimit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Njesia</a:t>
            </a:r>
            <a:r>
              <a:rPr lang="en-GB" dirty="0" smtClean="0"/>
              <a:t> </a:t>
            </a:r>
            <a:r>
              <a:rPr lang="en-GB" dirty="0" err="1" smtClean="0"/>
              <a:t>qendrore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Njesia</a:t>
            </a:r>
            <a:r>
              <a:rPr lang="en-GB" dirty="0" smtClean="0"/>
              <a:t> </a:t>
            </a:r>
            <a:r>
              <a:rPr lang="en-GB" dirty="0" err="1" smtClean="0"/>
              <a:t>qendrore</a:t>
            </a:r>
            <a:r>
              <a:rPr lang="en-GB" dirty="0" smtClean="0"/>
              <a:t> e </a:t>
            </a:r>
            <a:r>
              <a:rPr lang="en-GB" dirty="0" err="1" smtClean="0"/>
              <a:t>perpunimit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dhenave</a:t>
            </a:r>
            <a:r>
              <a:rPr lang="en-GB" dirty="0" smtClean="0"/>
              <a:t> (CPU) </a:t>
            </a:r>
            <a:r>
              <a:rPr lang="en-GB" dirty="0" err="1" smtClean="0"/>
              <a:t>eshte</a:t>
            </a:r>
            <a:r>
              <a:rPr lang="en-GB" dirty="0" smtClean="0"/>
              <a:t> </a:t>
            </a:r>
            <a:r>
              <a:rPr lang="en-GB" dirty="0" err="1" smtClean="0"/>
              <a:t>komponent</a:t>
            </a:r>
            <a:r>
              <a:rPr lang="en-GB" dirty="0" smtClean="0"/>
              <a:t> </a:t>
            </a:r>
            <a:r>
              <a:rPr lang="en-GB" dirty="0" err="1" smtClean="0"/>
              <a:t>kryesor</a:t>
            </a:r>
            <a:r>
              <a:rPr lang="en-GB" dirty="0" smtClean="0"/>
              <a:t> I </a:t>
            </a:r>
            <a:r>
              <a:rPr lang="en-GB" dirty="0" err="1" smtClean="0"/>
              <a:t>cili</a:t>
            </a:r>
            <a:r>
              <a:rPr lang="en-GB" dirty="0" smtClean="0"/>
              <a:t> b</a:t>
            </a:r>
            <a:r>
              <a:rPr lang="sq-AL" dirty="0" smtClean="0"/>
              <a:t>ën ekzekutimin e programeve individuale dhe dirigjon punen e pjeseve te tjera.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3789040"/>
            <a:ext cx="3136975" cy="2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772</Words>
  <Application>Microsoft Office PowerPoint</Application>
  <PresentationFormat>On-screen Show (4:3)</PresentationFormat>
  <Paragraphs>76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Sistemi kompjuterik Hardueri</vt:lpstr>
      <vt:lpstr>Sistemi kompjuterik</vt:lpstr>
      <vt:lpstr>Hardueri</vt:lpstr>
      <vt:lpstr>Shtëpiza</vt:lpstr>
      <vt:lpstr>Pllakëza amë</vt:lpstr>
      <vt:lpstr>Pllakat për zgjerim</vt:lpstr>
      <vt:lpstr>Njësitë e disqeve</vt:lpstr>
      <vt:lpstr>Njësia e furnizimit</vt:lpstr>
      <vt:lpstr>Njesia qendrore</vt:lpstr>
      <vt:lpstr>Tastiera</vt:lpstr>
      <vt:lpstr>Miu</vt:lpstr>
      <vt:lpstr>Monitori</vt:lpstr>
      <vt:lpstr>Altoparlantet</vt:lpstr>
      <vt:lpstr>Kartela e zërit</vt:lpstr>
      <vt:lpstr>Modemi</vt:lpstr>
      <vt:lpstr>Shtypesi</vt:lpstr>
      <vt:lpstr>Shtypesi maricore</vt:lpstr>
      <vt:lpstr>Shtypesi Ink Jet</vt:lpstr>
      <vt:lpstr>Shtypesi laserike</vt:lpstr>
      <vt:lpstr>Skaneri</vt:lpstr>
      <vt:lpstr>Nderlidhesit</vt:lpstr>
      <vt:lpstr>Nderlidhesi serik</vt:lpstr>
      <vt:lpstr>Nderlidhesi paralel</vt:lpstr>
      <vt:lpstr>Nderlidhesi serik universal USB(universi serial bus)</vt:lpstr>
      <vt:lpstr>Ram memorja-kujtesa</vt:lpstr>
      <vt:lpstr>Rom memorja</vt:lpstr>
      <vt:lpstr>Harddisku</vt:lpstr>
      <vt:lpstr>Cd-rom</vt:lpstr>
      <vt:lpstr>Ndërlidhësi IEE 1394 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kompjuterik Hardueri</dc:title>
  <dc:creator>Customer</dc:creator>
  <cp:lastModifiedBy>XCS</cp:lastModifiedBy>
  <cp:revision>26</cp:revision>
  <dcterms:created xsi:type="dcterms:W3CDTF">2014-01-22T16:53:54Z</dcterms:created>
  <dcterms:modified xsi:type="dcterms:W3CDTF">2015-03-05T14:08:37Z</dcterms:modified>
</cp:coreProperties>
</file>