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RAM" TargetMode="External"/><Relationship Id="rId7" Type="http://schemas.openxmlformats.org/officeDocument/2006/relationships/hyperlink" Target="https://sq.wikipedia.org/w/index.php?title=Kartela_e_z%C3%ABrit&amp;action=edit&amp;redlink=1" TargetMode="External"/><Relationship Id="rId2" Type="http://schemas.openxmlformats.org/officeDocument/2006/relationships/hyperlink" Target="https://sq.wikipedia.org/w/index.php?title=ROM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.wikipedia.org/wiki/Kartela_grafike" TargetMode="External"/><Relationship Id="rId5" Type="http://schemas.openxmlformats.org/officeDocument/2006/relationships/hyperlink" Target="https://sq.wikipedia.org/wiki/Procesori" TargetMode="External"/><Relationship Id="rId4" Type="http://schemas.openxmlformats.org/officeDocument/2006/relationships/hyperlink" Target="https://sq.wikipedia.org/wiki/HD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err="1" smtClean="0"/>
              <a:t>Hardueri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Softueri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867400"/>
            <a:ext cx="3886200" cy="990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Arsimtarja:Kumrie</a:t>
            </a:r>
            <a:r>
              <a:rPr lang="en-US" sz="1800" dirty="0" smtClean="0"/>
              <a:t> </a:t>
            </a:r>
            <a:r>
              <a:rPr lang="en-US" sz="1800" dirty="0" err="1" smtClean="0"/>
              <a:t>Maqedonci</a:t>
            </a:r>
            <a:endParaRPr lang="en-US" sz="1800" dirty="0" smtClean="0"/>
          </a:p>
          <a:p>
            <a:r>
              <a:rPr lang="en-US" sz="1800" dirty="0" err="1" smtClean="0"/>
              <a:t>Klasa</a:t>
            </a:r>
            <a:r>
              <a:rPr lang="en-US" sz="1800" smtClean="0"/>
              <a:t> :VIII</a:t>
            </a:r>
            <a:endParaRPr lang="en-US" sz="1800" dirty="0"/>
          </a:p>
        </p:txBody>
      </p:sp>
      <p:pic>
        <p:nvPicPr>
          <p:cNvPr id="4" name="Picture 3" descr="artic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447800"/>
            <a:ext cx="6629497" cy="3976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Softueri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pajisje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punojë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me </a:t>
            </a:r>
            <a:r>
              <a:rPr lang="en-US" dirty="0" smtClean="0"/>
              <a:t>Windows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kompjuter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instalohet</a:t>
            </a:r>
            <a:r>
              <a:rPr lang="en-US" dirty="0"/>
              <a:t> </a:t>
            </a:r>
            <a:r>
              <a:rPr lang="en-US" dirty="0" err="1" smtClean="0"/>
              <a:t>softueri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 </a:t>
            </a:r>
            <a:r>
              <a:rPr lang="en-US" dirty="0" err="1" smtClean="0"/>
              <a:t>drejtues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pasijes</a:t>
            </a:r>
            <a:r>
              <a:rPr lang="en-US" dirty="0" smtClean="0"/>
              <a:t>.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pajisje</a:t>
            </a:r>
            <a:r>
              <a:rPr lang="en-US" dirty="0"/>
              <a:t> </a:t>
            </a:r>
            <a:r>
              <a:rPr lang="en-US" dirty="0" err="1"/>
              <a:t>mbështetet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drejtues</a:t>
            </a:r>
            <a:r>
              <a:rPr lang="en-US" dirty="0"/>
              <a:t> </a:t>
            </a:r>
            <a:r>
              <a:rPr lang="en-US" dirty="0" err="1"/>
              <a:t>pajisjesh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furnizuar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tipike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prodhuesi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pajisjes</a:t>
            </a:r>
            <a:r>
              <a:rPr lang="en-US" dirty="0"/>
              <a:t>.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drejtues</a:t>
            </a:r>
            <a:r>
              <a:rPr lang="en-US" dirty="0"/>
              <a:t> </a:t>
            </a:r>
            <a:r>
              <a:rPr lang="en-US" dirty="0" err="1"/>
              <a:t>pajisjesh</a:t>
            </a:r>
            <a:r>
              <a:rPr lang="en-US" dirty="0"/>
              <a:t> </a:t>
            </a:r>
            <a:r>
              <a:rPr lang="en-US" dirty="0" err="1"/>
              <a:t>përfshihen</a:t>
            </a:r>
            <a:r>
              <a:rPr lang="en-US" dirty="0"/>
              <a:t> me Windows-in. </a:t>
            </a:r>
            <a:r>
              <a:rPr lang="en-US" dirty="0" err="1"/>
              <a:t>Kjo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thotë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Windows-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ta</a:t>
            </a:r>
            <a:r>
              <a:rPr lang="en-US" dirty="0"/>
              <a:t> </a:t>
            </a:r>
            <a:r>
              <a:rPr lang="en-US" dirty="0" err="1"/>
              <a:t>zbulojë</a:t>
            </a:r>
            <a:r>
              <a:rPr lang="en-US" dirty="0"/>
              <a:t>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automatikisht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instalojë</a:t>
            </a:r>
            <a:r>
              <a:rPr lang="en-US" dirty="0"/>
              <a:t> </a:t>
            </a:r>
            <a:r>
              <a:rPr lang="en-US" dirty="0" err="1"/>
              <a:t>drejtuesit</a:t>
            </a:r>
            <a:r>
              <a:rPr lang="en-US" dirty="0"/>
              <a:t> e </a:t>
            </a:r>
            <a:r>
              <a:rPr lang="en-US" dirty="0" err="1"/>
              <a:t>duhur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pajisjeve</a:t>
            </a:r>
            <a:r>
              <a:rPr lang="en-US" dirty="0"/>
              <a:t>.</a:t>
            </a:r>
          </a:p>
        </p:txBody>
      </p:sp>
      <p:pic>
        <p:nvPicPr>
          <p:cNvPr id="4" name="Picture 3" descr="software-141775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28800" cy="122072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stom-windows-mobile-develop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2000"/>
            <a:ext cx="2743200" cy="4648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4724400" y="1752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Ju</a:t>
            </a:r>
            <a:r>
              <a:rPr lang="en-US" sz="3200" dirty="0" smtClean="0"/>
              <a:t> </a:t>
            </a:r>
            <a:r>
              <a:rPr lang="en-US" sz="3200" dirty="0" err="1" smtClean="0"/>
              <a:t>falemnderit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Hyrje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shfrytëzuar</a:t>
            </a:r>
            <a:r>
              <a:rPr lang="en-US" dirty="0" smtClean="0"/>
              <a:t> </a:t>
            </a:r>
            <a:r>
              <a:rPr lang="en-US" dirty="0" err="1" smtClean="0"/>
              <a:t>kompjuterin</a:t>
            </a:r>
            <a:r>
              <a:rPr lang="en-US" dirty="0" smtClean="0"/>
              <a:t>,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</a:t>
            </a:r>
            <a:r>
              <a:rPr lang="en-US" dirty="0" err="1" smtClean="0"/>
              <a:t>atij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t'i</a:t>
            </a:r>
            <a:r>
              <a:rPr lang="en-US" dirty="0" smtClean="0"/>
              <a:t> </a:t>
            </a:r>
            <a:r>
              <a:rPr lang="en-US" dirty="0" err="1" smtClean="0"/>
              <a:t>tregojmë</a:t>
            </a:r>
            <a:r>
              <a:rPr lang="en-US" dirty="0" smtClean="0"/>
              <a:t> se </a:t>
            </a:r>
            <a:r>
              <a:rPr lang="en-US" dirty="0" err="1" smtClean="0"/>
              <a:t>çka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bëjë</a:t>
            </a:r>
            <a:r>
              <a:rPr lang="en-US" dirty="0" smtClean="0"/>
              <a:t> 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ne. </a:t>
            </a:r>
            <a:r>
              <a:rPr lang="en-US" dirty="0" err="1" smtClean="0"/>
              <a:t>Prandaj</a:t>
            </a:r>
            <a:r>
              <a:rPr lang="en-US" dirty="0" smtClean="0"/>
              <a:t>, </a:t>
            </a:r>
            <a:r>
              <a:rPr lang="en-US" dirty="0" err="1" smtClean="0"/>
              <a:t>ekzistojnë</a:t>
            </a:r>
            <a:r>
              <a:rPr lang="en-US" dirty="0" smtClean="0"/>
              <a:t>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quhen</a:t>
            </a:r>
            <a:r>
              <a:rPr lang="en-US" dirty="0" smtClean="0"/>
              <a:t> </a:t>
            </a:r>
            <a:r>
              <a:rPr lang="en-US" dirty="0" err="1" smtClean="0"/>
              <a:t>pajisjet</a:t>
            </a:r>
            <a:r>
              <a:rPr lang="en-US" dirty="0" smtClean="0"/>
              <a:t> </a:t>
            </a:r>
            <a:r>
              <a:rPr lang="en-US" dirty="0" err="1" smtClean="0"/>
              <a:t>hyrëse</a:t>
            </a:r>
            <a:r>
              <a:rPr lang="en-US" dirty="0" smtClean="0"/>
              <a:t> e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përdoren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informata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tastiera</a:t>
            </a:r>
            <a:r>
              <a:rPr lang="en-US" dirty="0" smtClean="0"/>
              <a:t>, </a:t>
            </a:r>
            <a:r>
              <a:rPr lang="en-US" dirty="0" err="1" smtClean="0"/>
              <a:t>miu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90600"/>
            <a:ext cx="4724400" cy="4939689"/>
          </a:xfrm>
          <a:prstGeom prst="flowChartAlternateProcess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Hardueri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HARDWARE: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Termi</a:t>
            </a:r>
            <a:r>
              <a:rPr lang="en-US" dirty="0"/>
              <a:t> hardware </a:t>
            </a:r>
            <a:r>
              <a:rPr lang="en-US" dirty="0" err="1"/>
              <a:t>referon</a:t>
            </a:r>
            <a:r>
              <a:rPr lang="en-US" dirty="0"/>
              <a:t> </a:t>
            </a:r>
            <a:r>
              <a:rPr lang="en-US" dirty="0" err="1" smtClean="0"/>
              <a:t>në</a:t>
            </a:r>
            <a:r>
              <a:rPr lang="en-US" dirty="0"/>
              <a:t> </a:t>
            </a:r>
            <a:r>
              <a:rPr lang="en-US" dirty="0" err="1"/>
              <a:t>komponentet</a:t>
            </a:r>
            <a:r>
              <a:rPr lang="en-US" dirty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(e </a:t>
            </a:r>
            <a:r>
              <a:rPr lang="en-US" dirty="0" err="1" smtClean="0"/>
              <a:t>fortë</a:t>
            </a:r>
            <a:r>
              <a:rPr lang="en-US" dirty="0" smtClean="0"/>
              <a:t>)</a:t>
            </a:r>
            <a:r>
              <a:rPr lang="en-US" dirty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tuaj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njësia</a:t>
            </a:r>
            <a:r>
              <a:rPr lang="en-US" dirty="0"/>
              <a:t> </a:t>
            </a:r>
            <a:r>
              <a:rPr lang="en-US" dirty="0" err="1"/>
              <a:t>sistemore</a:t>
            </a:r>
            <a:r>
              <a:rPr lang="en-US" dirty="0"/>
              <a:t>, </a:t>
            </a:r>
            <a:r>
              <a:rPr lang="en-US" dirty="0" err="1"/>
              <a:t>miu</a:t>
            </a:r>
            <a:r>
              <a:rPr lang="en-US" dirty="0"/>
              <a:t>, </a:t>
            </a:r>
            <a:r>
              <a:rPr lang="en-US" dirty="0" err="1"/>
              <a:t>tastiera,monitori</a:t>
            </a:r>
            <a:r>
              <a:rPr lang="en-US" dirty="0"/>
              <a:t> </a:t>
            </a:r>
            <a:r>
              <a:rPr lang="en-US" dirty="0" err="1"/>
              <a:t>etj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progettazione-hardware-e-firm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964126"/>
            <a:ext cx="4343400" cy="2893874"/>
          </a:xfrm>
          <a:prstGeom prst="round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Hardueri</a:t>
            </a:r>
            <a:r>
              <a:rPr lang="en-US" dirty="0" smtClean="0"/>
              <a:t> </a:t>
            </a:r>
            <a:r>
              <a:rPr lang="en-US" dirty="0" err="1" smtClean="0"/>
              <a:t>kompjuterik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Hardueri</a:t>
            </a:r>
            <a:r>
              <a:rPr lang="en-US" dirty="0"/>
              <a:t> </a:t>
            </a:r>
            <a:r>
              <a:rPr lang="en-US" dirty="0" err="1"/>
              <a:t>përfshin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pajisje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lidhur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 </a:t>
            </a:r>
            <a:r>
              <a:rPr lang="en-US" dirty="0" err="1" smtClean="0"/>
              <a:t>kompjuterin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kontrollohet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 </a:t>
            </a:r>
            <a:r>
              <a:rPr lang="en-US" dirty="0" err="1" smtClean="0"/>
              <a:t>mikroprocesori</a:t>
            </a:r>
            <a:r>
              <a:rPr lang="en-US" dirty="0" smtClean="0"/>
              <a:t>.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përfshin</a:t>
            </a:r>
            <a:r>
              <a:rPr lang="en-US" dirty="0"/>
              <a:t> </a:t>
            </a:r>
            <a:r>
              <a:rPr lang="en-US" dirty="0" err="1"/>
              <a:t>pajisjen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kompjuterin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u </a:t>
            </a:r>
            <a:r>
              <a:rPr lang="en-US" dirty="0" err="1"/>
              <a:t>prodhua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pajisjen</a:t>
            </a:r>
            <a:r>
              <a:rPr lang="en-US" dirty="0"/>
              <a:t> </a:t>
            </a:r>
            <a:r>
              <a:rPr lang="en-US" dirty="0" err="1"/>
              <a:t>periferike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shtohet</a:t>
            </a:r>
            <a:r>
              <a:rPr lang="en-US" dirty="0"/>
              <a:t> </a:t>
            </a:r>
            <a:r>
              <a:rPr lang="en-US" dirty="0" err="1"/>
              <a:t>pastaj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Paisjet</a:t>
            </a:r>
            <a:r>
              <a:rPr lang="en-US" sz="3200" dirty="0" smtClean="0"/>
              <a:t> </a:t>
            </a:r>
            <a:r>
              <a:rPr lang="en-US" sz="3200" dirty="0" err="1" smtClean="0"/>
              <a:t>harduerike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brendësi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një</a:t>
            </a:r>
            <a:r>
              <a:rPr lang="en-US" sz="3200" dirty="0" smtClean="0"/>
              <a:t> </a:t>
            </a:r>
            <a:r>
              <a:rPr lang="en-US" sz="3200" dirty="0" err="1" smtClean="0"/>
              <a:t>kompjuteri</a:t>
            </a:r>
            <a:endParaRPr lang="en-US" sz="3200" dirty="0"/>
          </a:p>
        </p:txBody>
      </p:sp>
      <p:pic>
        <p:nvPicPr>
          <p:cNvPr id="4" name="Picture 3" descr="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4800600" cy="3840480"/>
          </a:xfrm>
          <a:prstGeom prst="round2Diag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Pjesët</a:t>
            </a:r>
            <a:r>
              <a:rPr lang="en-US" dirty="0" smtClean="0"/>
              <a:t> </a:t>
            </a:r>
            <a:r>
              <a:rPr lang="en-US" dirty="0" err="1" smtClean="0"/>
              <a:t>harduerike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mbrendshme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hlinkClick r:id="rId2" tooltip="ROM (nuk është shkruar akoma)"/>
              </a:rPr>
              <a:t>ROM</a:t>
            </a:r>
            <a:r>
              <a:rPr lang="en-US" dirty="0"/>
              <a:t> (Read Only Memory) -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lexim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fshihet</a:t>
            </a:r>
            <a:r>
              <a:rPr lang="en-US" dirty="0"/>
              <a:t> </a:t>
            </a:r>
            <a:r>
              <a:rPr lang="en-US" dirty="0" err="1"/>
              <a:t>asnjëherë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ngel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 ka </a:t>
            </a:r>
            <a:r>
              <a:rPr lang="en-US" dirty="0" err="1"/>
              <a:t>dhënë</a:t>
            </a:r>
            <a:r>
              <a:rPr lang="en-US" dirty="0"/>
              <a:t> </a:t>
            </a:r>
            <a:r>
              <a:rPr lang="en-US" dirty="0" err="1"/>
              <a:t>prodhuesi</a:t>
            </a:r>
            <a:r>
              <a:rPr lang="en-US" dirty="0"/>
              <a:t>.</a:t>
            </a:r>
          </a:p>
          <a:p>
            <a:r>
              <a:rPr lang="en-US" dirty="0">
                <a:hlinkClick r:id="rId3" tooltip="RAM"/>
              </a:rPr>
              <a:t>RAM</a:t>
            </a:r>
            <a:r>
              <a:rPr lang="en-US" dirty="0"/>
              <a:t> (Random access memory) - </a:t>
            </a:r>
            <a:r>
              <a:rPr lang="en-US" dirty="0" err="1"/>
              <a:t>Memoria</a:t>
            </a:r>
            <a:r>
              <a:rPr lang="en-US" dirty="0"/>
              <a:t> per </a:t>
            </a:r>
            <a:r>
              <a:rPr lang="en-US" dirty="0" err="1"/>
              <a:t>lexim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shkrim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aktivizohet</a:t>
            </a:r>
            <a:r>
              <a:rPr lang="en-US" dirty="0"/>
              <a:t> me </a:t>
            </a:r>
            <a:r>
              <a:rPr lang="en-US" dirty="0" err="1"/>
              <a:t>kyqjen</a:t>
            </a:r>
            <a:r>
              <a:rPr lang="en-US" dirty="0"/>
              <a:t> e 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deri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kompjuteri</a:t>
            </a:r>
            <a:r>
              <a:rPr lang="en-US" dirty="0"/>
              <a:t>, me </a:t>
            </a:r>
            <a:r>
              <a:rPr lang="en-US" dirty="0" err="1"/>
              <a:t>çkyqjen</a:t>
            </a:r>
            <a:r>
              <a:rPr lang="en-US" dirty="0"/>
              <a:t> e </a:t>
            </a:r>
            <a:r>
              <a:rPr lang="en-US" dirty="0" err="1"/>
              <a:t>kompjuterit</a:t>
            </a:r>
            <a:r>
              <a:rPr lang="en-US" dirty="0"/>
              <a:t>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fshihet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kapaciteti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matet</a:t>
            </a:r>
            <a:r>
              <a:rPr lang="en-US" dirty="0"/>
              <a:t> me MB (</a:t>
            </a:r>
            <a:r>
              <a:rPr lang="en-US" dirty="0" err="1"/>
              <a:t>standarde</a:t>
            </a:r>
            <a:r>
              <a:rPr lang="en-US" dirty="0"/>
              <a:t> e </a:t>
            </a:r>
            <a:r>
              <a:rPr lang="en-US" dirty="0" err="1"/>
              <a:t>tanishme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2 GB).</a:t>
            </a:r>
          </a:p>
          <a:p>
            <a:r>
              <a:rPr lang="en-US" dirty="0">
                <a:hlinkClick r:id="rId4" tooltip="HDD"/>
              </a:rPr>
              <a:t>HDD</a:t>
            </a:r>
            <a:r>
              <a:rPr lang="en-US" dirty="0"/>
              <a:t> (Hard </a:t>
            </a:r>
            <a:r>
              <a:rPr lang="en-US" dirty="0" err="1"/>
              <a:t>Disku</a:t>
            </a:r>
            <a:r>
              <a:rPr lang="en-US" dirty="0"/>
              <a:t>) - Hard </a:t>
            </a:r>
            <a:r>
              <a:rPr lang="en-US" dirty="0" err="1"/>
              <a:t>disku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njësi</a:t>
            </a:r>
            <a:r>
              <a:rPr lang="en-US" dirty="0"/>
              <a:t> </a:t>
            </a:r>
            <a:r>
              <a:rPr lang="en-US" dirty="0" err="1"/>
              <a:t>hardwerike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ruhen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, </a:t>
            </a:r>
            <a:r>
              <a:rPr lang="en-US" dirty="0" err="1"/>
              <a:t>programet</a:t>
            </a:r>
            <a:r>
              <a:rPr lang="en-US" dirty="0"/>
              <a:t>, </a:t>
            </a:r>
            <a:r>
              <a:rPr lang="en-US" dirty="0" err="1"/>
              <a:t>shenimet</a:t>
            </a:r>
            <a:r>
              <a:rPr lang="en-US" dirty="0"/>
              <a:t> e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, </a:t>
            </a:r>
            <a:r>
              <a:rPr lang="en-US" dirty="0" err="1"/>
              <a:t>thjeshtë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magazinë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madhe</a:t>
            </a:r>
            <a:r>
              <a:rPr lang="en-US" dirty="0"/>
              <a:t>, </a:t>
            </a:r>
            <a:r>
              <a:rPr lang="en-US" dirty="0" err="1"/>
              <a:t>kapacitete</a:t>
            </a:r>
            <a:r>
              <a:rPr lang="en-US" dirty="0"/>
              <a:t> e HDD </a:t>
            </a:r>
            <a:r>
              <a:rPr lang="en-US" dirty="0" err="1"/>
              <a:t>maten</a:t>
            </a:r>
            <a:r>
              <a:rPr lang="en-US" dirty="0"/>
              <a:t> me GB (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tanishëm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500 GB - 1 </a:t>
            </a:r>
            <a:r>
              <a:rPr lang="en-US" dirty="0" err="1"/>
              <a:t>TerraBajt</a:t>
            </a:r>
            <a:r>
              <a:rPr lang="en-US" dirty="0"/>
              <a:t>).</a:t>
            </a:r>
          </a:p>
          <a:p>
            <a:r>
              <a:rPr lang="en-US" dirty="0" err="1">
                <a:hlinkClick r:id="rId5" tooltip="Procesori"/>
              </a:rPr>
              <a:t>Procesori</a:t>
            </a:r>
            <a:r>
              <a:rPr lang="en-US" dirty="0"/>
              <a:t> -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pjesa</a:t>
            </a:r>
            <a:r>
              <a:rPr lang="en-US" dirty="0"/>
              <a:t> </a:t>
            </a:r>
            <a:r>
              <a:rPr lang="en-US" dirty="0" err="1"/>
              <a:t>kryesore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përpunimi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informatave</a:t>
            </a:r>
            <a:r>
              <a:rPr lang="en-US" dirty="0"/>
              <a:t> </a:t>
            </a:r>
            <a:r>
              <a:rPr lang="en-US" dirty="0" err="1"/>
              <a:t>hyrëse-dalëse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përcakton</a:t>
            </a:r>
            <a:r>
              <a:rPr lang="en-US" dirty="0"/>
              <a:t> </a:t>
            </a:r>
            <a:r>
              <a:rPr lang="en-US" dirty="0" err="1"/>
              <a:t>kompjuterin</a:t>
            </a:r>
            <a:r>
              <a:rPr lang="en-US" dirty="0"/>
              <a:t> se me </a:t>
            </a:r>
            <a:r>
              <a:rPr lang="en-US" dirty="0" err="1"/>
              <a:t>çfarë</a:t>
            </a:r>
            <a:r>
              <a:rPr lang="en-US" dirty="0"/>
              <a:t> </a:t>
            </a:r>
            <a:r>
              <a:rPr lang="en-US" dirty="0" err="1"/>
              <a:t>kompjuteri</a:t>
            </a:r>
            <a:r>
              <a:rPr lang="en-US" dirty="0"/>
              <a:t>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bëjmë</a:t>
            </a:r>
            <a:r>
              <a:rPr lang="en-US" dirty="0"/>
              <a:t>,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lloje</a:t>
            </a:r>
            <a:r>
              <a:rPr lang="en-US" dirty="0"/>
              <a:t> </a:t>
            </a:r>
            <a:r>
              <a:rPr lang="en-US" dirty="0" err="1"/>
              <a:t>procesorësh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p.sh </a:t>
            </a:r>
            <a:r>
              <a:rPr lang="en-US" dirty="0" err="1"/>
              <a:t>AMD.Cirix</a:t>
            </a:r>
            <a:r>
              <a:rPr lang="en-US" dirty="0"/>
              <a:t>, Pentium </a:t>
            </a:r>
            <a:r>
              <a:rPr lang="en-US" dirty="0" err="1"/>
              <a:t>etj</a:t>
            </a:r>
            <a:r>
              <a:rPr lang="en-US" dirty="0"/>
              <a:t>. (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tanishëm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Intel - DUAL CORE).</a:t>
            </a:r>
          </a:p>
          <a:p>
            <a:r>
              <a:rPr lang="en-US" dirty="0" err="1">
                <a:hlinkClick r:id="rId6" tooltip="Kartela grafike"/>
              </a:rPr>
              <a:t>Kartela</a:t>
            </a:r>
            <a:r>
              <a:rPr lang="en-US" dirty="0">
                <a:hlinkClick r:id="rId6" tooltip="Kartela grafike"/>
              </a:rPr>
              <a:t> </a:t>
            </a:r>
            <a:r>
              <a:rPr lang="en-US" dirty="0" err="1">
                <a:hlinkClick r:id="rId6" tooltip="Kartela grafike"/>
              </a:rPr>
              <a:t>grafike</a:t>
            </a:r>
            <a:r>
              <a:rPr lang="en-US" dirty="0"/>
              <a:t> - </a:t>
            </a:r>
            <a:r>
              <a:rPr lang="en-US" dirty="0" err="1"/>
              <a:t>përcakton</a:t>
            </a:r>
            <a:r>
              <a:rPr lang="en-US" dirty="0"/>
              <a:t> </a:t>
            </a:r>
            <a:r>
              <a:rPr lang="en-US" dirty="0" err="1"/>
              <a:t>pamjen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ekran</a:t>
            </a:r>
            <a:r>
              <a:rPr lang="en-US" dirty="0"/>
              <a:t>,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lloje</a:t>
            </a:r>
            <a:r>
              <a:rPr lang="en-US" dirty="0"/>
              <a:t>, </a:t>
            </a:r>
            <a:r>
              <a:rPr lang="en-US" dirty="0" err="1"/>
              <a:t>kapacteti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matet</a:t>
            </a:r>
            <a:r>
              <a:rPr lang="en-US" dirty="0"/>
              <a:t> me MB.</a:t>
            </a:r>
          </a:p>
          <a:p>
            <a:r>
              <a:rPr lang="en-US" dirty="0" err="1">
                <a:hlinkClick r:id="rId7" tooltip="Kartela e zërit (nuk është shkruar akoma)"/>
              </a:rPr>
              <a:t>Kartela</a:t>
            </a:r>
            <a:r>
              <a:rPr lang="en-US" dirty="0">
                <a:hlinkClick r:id="rId7" tooltip="Kartela e zërit (nuk është shkruar akoma)"/>
              </a:rPr>
              <a:t> e </a:t>
            </a:r>
            <a:r>
              <a:rPr lang="en-US" dirty="0" err="1">
                <a:hlinkClick r:id="rId7" tooltip="Kartela e zërit (nuk është shkruar akoma)"/>
              </a:rPr>
              <a:t>zërit</a:t>
            </a:r>
            <a:r>
              <a:rPr lang="en-US" dirty="0"/>
              <a:t> – </a:t>
            </a:r>
            <a:r>
              <a:rPr lang="en-US" dirty="0" err="1"/>
              <a:t>Përcakton</a:t>
            </a:r>
            <a:r>
              <a:rPr lang="en-US" dirty="0"/>
              <a:t> </a:t>
            </a:r>
            <a:r>
              <a:rPr lang="en-US" dirty="0" err="1"/>
              <a:t>zërin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kompjuter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M-y-R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36800" cy="233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0" y="2514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Memorja</a:t>
            </a:r>
            <a:r>
              <a:rPr lang="en-US" dirty="0" smtClean="0"/>
              <a:t> </a:t>
            </a:r>
            <a:r>
              <a:rPr lang="en-US" dirty="0" err="1" smtClean="0"/>
              <a:t>Ram&amp;Rom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hdd-100021843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0"/>
            <a:ext cx="2657174" cy="2368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200400" y="2514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HDD-Hard </a:t>
            </a:r>
            <a:r>
              <a:rPr lang="en-US" dirty="0" err="1" smtClean="0"/>
              <a:t>disku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intel-xeon_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0"/>
            <a:ext cx="24384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6629400" y="2514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Procesori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2nb9bi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1" y="3352800"/>
            <a:ext cx="2590800" cy="246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5943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Kartela</a:t>
            </a:r>
            <a:r>
              <a:rPr lang="en-US" dirty="0" smtClean="0"/>
              <a:t> </a:t>
            </a:r>
            <a:r>
              <a:rPr lang="en-US" dirty="0" err="1" smtClean="0"/>
              <a:t>grafike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3276600"/>
            <a:ext cx="24384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5029200" y="5867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Kartela</a:t>
            </a:r>
            <a:r>
              <a:rPr lang="en-US" dirty="0" smtClean="0"/>
              <a:t> e </a:t>
            </a:r>
            <a:r>
              <a:rPr lang="en-US" dirty="0" err="1" smtClean="0"/>
              <a:t>zërit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Pjesët</a:t>
            </a:r>
            <a:r>
              <a:rPr lang="en-US" dirty="0" smtClean="0"/>
              <a:t> </a:t>
            </a:r>
            <a:r>
              <a:rPr lang="en-US" dirty="0" err="1" smtClean="0"/>
              <a:t>harduerike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jashtme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Tastatura</a:t>
            </a:r>
            <a:r>
              <a:rPr lang="en-US" dirty="0" smtClean="0">
                <a:solidFill>
                  <a:srgbClr val="0070C0"/>
                </a:solidFill>
              </a:rPr>
              <a:t> </a:t>
            </a:r>
            <a:r>
              <a:rPr lang="en-US" dirty="0" smtClean="0"/>
              <a:t>–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përpos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hardwerike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përcaktohet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njesi</a:t>
            </a:r>
            <a:r>
              <a:rPr lang="en-US" dirty="0" smtClean="0"/>
              <a:t> </a:t>
            </a:r>
            <a:r>
              <a:rPr lang="en-US" dirty="0" err="1" smtClean="0"/>
              <a:t>hyrëse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japim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komandat</a:t>
            </a:r>
            <a:r>
              <a:rPr lang="en-US" dirty="0" smtClean="0"/>
              <a:t> e </a:t>
            </a:r>
            <a:r>
              <a:rPr lang="en-US" dirty="0" err="1" smtClean="0"/>
              <a:t>caktuara</a:t>
            </a:r>
            <a:r>
              <a:rPr lang="en-US" dirty="0" smtClean="0"/>
              <a:t> ,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Monitori</a:t>
            </a:r>
            <a:r>
              <a:rPr lang="en-US" dirty="0" smtClean="0"/>
              <a:t> -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përcaktohet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dalëse</a:t>
            </a:r>
            <a:r>
              <a:rPr lang="en-US" dirty="0" smtClean="0"/>
              <a:t> </a:t>
            </a:r>
            <a:r>
              <a:rPr lang="en-US" dirty="0" err="1" smtClean="0"/>
              <a:t>hardwerike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shohim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e </a:t>
            </a:r>
            <a:r>
              <a:rPr lang="en-US" dirty="0" err="1" smtClean="0"/>
              <a:t>caktuara</a:t>
            </a:r>
            <a:r>
              <a:rPr lang="en-US" dirty="0" smtClean="0"/>
              <a:t> ,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Mausi</a:t>
            </a:r>
            <a:r>
              <a:rPr lang="en-US" dirty="0" smtClean="0"/>
              <a:t> – I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zavendeson</a:t>
            </a:r>
            <a:r>
              <a:rPr lang="en-US" dirty="0" smtClean="0"/>
              <a:t> </a:t>
            </a:r>
            <a:r>
              <a:rPr lang="en-US" dirty="0" err="1" smtClean="0"/>
              <a:t>tastaturën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lehtëson</a:t>
            </a:r>
            <a:r>
              <a:rPr lang="en-US" dirty="0" smtClean="0"/>
              <a:t> </a:t>
            </a:r>
            <a:r>
              <a:rPr lang="en-US" dirty="0" err="1" smtClean="0"/>
              <a:t>punën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 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Printeri</a:t>
            </a:r>
            <a:r>
              <a:rPr lang="en-US" dirty="0" smtClean="0"/>
              <a:t> – </a:t>
            </a:r>
            <a:r>
              <a:rPr lang="en-US" dirty="0" err="1" smtClean="0"/>
              <a:t>Njesi</a:t>
            </a:r>
            <a:r>
              <a:rPr lang="en-US" dirty="0" smtClean="0"/>
              <a:t> e </a:t>
            </a:r>
            <a:r>
              <a:rPr lang="en-US" dirty="0" err="1" smtClean="0"/>
              <a:t>jashtme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shohim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rezultatet</a:t>
            </a:r>
            <a:r>
              <a:rPr lang="en-US" dirty="0" smtClean="0"/>
              <a:t> e </a:t>
            </a:r>
            <a:r>
              <a:rPr lang="en-US" dirty="0" err="1" smtClean="0"/>
              <a:t>caktuara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puna</a:t>
            </a:r>
            <a:r>
              <a:rPr lang="en-US" dirty="0" smtClean="0"/>
              <a:t> e </a:t>
            </a:r>
            <a:r>
              <a:rPr lang="en-US" dirty="0" err="1" smtClean="0"/>
              <a:t>jonë</a:t>
            </a:r>
            <a:r>
              <a:rPr lang="en-US" dirty="0" smtClean="0"/>
              <a:t> me PC-</a:t>
            </a:r>
            <a:r>
              <a:rPr lang="en-US" dirty="0" err="1" smtClean="0"/>
              <a:t>në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Scanner,CD</a:t>
            </a:r>
            <a:r>
              <a:rPr lang="en-US" dirty="0" smtClean="0"/>
              <a:t> ROM-</a:t>
            </a:r>
            <a:r>
              <a:rPr lang="en-US" dirty="0" err="1" smtClean="0"/>
              <a:t>i</a:t>
            </a:r>
            <a:r>
              <a:rPr lang="en-US" dirty="0" smtClean="0"/>
              <a:t> ,CD-</a:t>
            </a:r>
            <a:r>
              <a:rPr lang="en-US" dirty="0" err="1" smtClean="0"/>
              <a:t>RW,Kamera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55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Hardueri dhe Softueri </vt:lpstr>
      <vt:lpstr>Hyrje</vt:lpstr>
      <vt:lpstr>Slide 3</vt:lpstr>
      <vt:lpstr>Hardueri</vt:lpstr>
      <vt:lpstr>Hardueri kompjuterik</vt:lpstr>
      <vt:lpstr>Paisjet harduerike në brendësi të një kompjuteri</vt:lpstr>
      <vt:lpstr>Pjesët harduerike të mbrendshme </vt:lpstr>
      <vt:lpstr>Slide 8</vt:lpstr>
      <vt:lpstr>Pjesët harduerike të jashtme </vt:lpstr>
      <vt:lpstr>Softueri kompjuterik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Hardueri dhe Softueri </dc:title>
  <dc:creator>TIM</dc:creator>
  <cp:lastModifiedBy>TIM</cp:lastModifiedBy>
  <cp:revision>6</cp:revision>
  <dcterms:created xsi:type="dcterms:W3CDTF">2006-08-16T00:00:00Z</dcterms:created>
  <dcterms:modified xsi:type="dcterms:W3CDTF">2015-07-05T21:12:10Z</dcterms:modified>
</cp:coreProperties>
</file>