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4" r:id="rId6"/>
    <p:sldId id="265" r:id="rId7"/>
    <p:sldId id="263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7" autoAdjust="0"/>
    <p:restoredTop sz="94660"/>
  </p:normalViewPr>
  <p:slideViewPr>
    <p:cSldViewPr>
      <p:cViewPr varScale="1">
        <p:scale>
          <a:sx n="83" d="100"/>
          <a:sy n="83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A9CE-0BF3-48B6-8F51-58F801CF0084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E6D15-FAA5-4BBA-A43D-F83E2E82D7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E6D15-FAA5-4BBA-A43D-F83E2E82D7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5746BD-A820-4F5D-9D3C-8EF36BC51CF5}" type="datetimeFigureOut">
              <a:rPr lang="en-US" smtClean="0"/>
              <a:pPr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6FF72E-7246-488E-954E-94124B23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8991600" cy="190500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Shkolla</a:t>
            </a:r>
            <a:r>
              <a:rPr lang="en-US" sz="2000" dirty="0" smtClean="0">
                <a:solidFill>
                  <a:schemeClr val="bg1"/>
                </a:solidFill>
              </a:rPr>
              <a:t> F.M.U.”E </a:t>
            </a:r>
            <a:r>
              <a:rPr lang="en-US" sz="2000" dirty="0" err="1" smtClean="0">
                <a:solidFill>
                  <a:schemeClr val="bg1"/>
                </a:solidFill>
              </a:rPr>
              <a:t>Gjelbër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Klasa</a:t>
            </a:r>
            <a:r>
              <a:rPr lang="en-US" sz="2000" dirty="0" smtClean="0">
                <a:solidFill>
                  <a:schemeClr val="bg1"/>
                </a:solidFill>
              </a:rPr>
              <a:t> 7/2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Lënda:Teknologjia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klasës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së</a:t>
            </a:r>
            <a:r>
              <a:rPr lang="en-US" sz="2000" dirty="0" smtClean="0">
                <a:solidFill>
                  <a:schemeClr val="bg1"/>
                </a:solidFill>
              </a:rPr>
              <a:t> 7 (</a:t>
            </a:r>
            <a:r>
              <a:rPr lang="en-US" sz="2000" dirty="0" err="1" smtClean="0">
                <a:solidFill>
                  <a:schemeClr val="bg1"/>
                </a:solidFill>
              </a:rPr>
              <a:t>shtatë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 smtClean="0">
                <a:solidFill>
                  <a:schemeClr val="bg1"/>
                </a:solidFill>
              </a:rPr>
              <a:t>Arsimtarja:Kumrie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Maqedonci</a:t>
            </a:r>
            <a:r>
              <a:rPr lang="en-US" sz="2000" dirty="0" smtClean="0">
                <a:solidFill>
                  <a:schemeClr val="bg1"/>
                </a:solidFill>
              </a:rPr>
              <a:t>                                         </a:t>
            </a:r>
            <a:r>
              <a:rPr lang="en-US" sz="2000" dirty="0" err="1" smtClean="0">
                <a:solidFill>
                  <a:schemeClr val="bg1"/>
                </a:solidFill>
              </a:rPr>
              <a:t>Nxënsja:Iliridë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Berisha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Prishtinë,2015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Beni\Desktop\1-shkolla-e-gjelber-c_4144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382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286000" y="838200"/>
            <a:ext cx="1828800" cy="1752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95400" y="1447800"/>
            <a:ext cx="609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922033">
            <a:off x="2728629" y="1147335"/>
            <a:ext cx="762000" cy="1143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85800" y="1219200"/>
            <a:ext cx="2438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85800" y="1447800"/>
            <a:ext cx="2209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85800" y="1828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</p:cNvCxnSpPr>
          <p:nvPr/>
        </p:nvCxnSpPr>
        <p:spPr>
          <a:xfrm flipH="1" flipV="1">
            <a:off x="685800" y="1828800"/>
            <a:ext cx="2272379" cy="441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1371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PROJEKTIMI NGA QENDRA DHE ME RREZE PARALELE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3352800"/>
            <a:ext cx="1295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Diagonal Corner Rectangle 14"/>
          <p:cNvSpPr/>
          <p:nvPr/>
        </p:nvSpPr>
        <p:spPr>
          <a:xfrm>
            <a:off x="1524000" y="4267200"/>
            <a:ext cx="1447800" cy="1143000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00200" y="3505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ube 20"/>
          <p:cNvSpPr/>
          <p:nvPr/>
        </p:nvSpPr>
        <p:spPr>
          <a:xfrm>
            <a:off x="2133600" y="4495800"/>
            <a:ext cx="381000" cy="457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1905000" y="4800600"/>
            <a:ext cx="228600" cy="152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124200" y="2703016"/>
            <a:ext cx="5562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Hapësira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cilën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projektohen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objektet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ndahet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rrafshe</a:t>
            </a:r>
            <a:r>
              <a:rPr lang="en-US" sz="2400" dirty="0" smtClean="0">
                <a:solidFill>
                  <a:schemeClr val="bg1"/>
                </a:solidFill>
              </a:rPr>
              <a:t> normal e </a:t>
            </a:r>
            <a:r>
              <a:rPr lang="en-US" sz="2400" dirty="0" err="1" smtClean="0">
                <a:solidFill>
                  <a:schemeClr val="bg1"/>
                </a:solidFill>
              </a:rPr>
              <a:t>njëri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mbi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tjetrin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vizatimin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teknik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rrafshi</a:t>
            </a:r>
            <a:r>
              <a:rPr lang="en-US" sz="2400" dirty="0" smtClean="0">
                <a:solidFill>
                  <a:schemeClr val="bg1"/>
                </a:solidFill>
              </a:rPr>
              <a:t> horizontal (H) </a:t>
            </a:r>
            <a:r>
              <a:rPr lang="en-US" sz="2400" dirty="0" err="1" smtClean="0">
                <a:solidFill>
                  <a:schemeClr val="bg1"/>
                </a:solidFill>
              </a:rPr>
              <a:t>quhet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rrafshi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iprojektimit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kurse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rrafshi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vertikal</a:t>
            </a:r>
            <a:r>
              <a:rPr lang="en-US" sz="2400" dirty="0" smtClean="0">
                <a:solidFill>
                  <a:schemeClr val="bg1"/>
                </a:solidFill>
              </a:rPr>
              <a:t> (V) </a:t>
            </a:r>
            <a:r>
              <a:rPr lang="en-US" sz="2400" dirty="0" err="1" smtClean="0">
                <a:solidFill>
                  <a:schemeClr val="bg1"/>
                </a:solidFill>
              </a:rPr>
              <a:t>rrafshi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dytë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projektimit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Drejtëza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formohet</a:t>
            </a:r>
            <a:r>
              <a:rPr lang="en-US" sz="2400" dirty="0" smtClean="0">
                <a:solidFill>
                  <a:schemeClr val="bg1"/>
                </a:solidFill>
              </a:rPr>
              <a:t> me </a:t>
            </a:r>
            <a:r>
              <a:rPr lang="en-US" sz="2400" dirty="0" err="1" smtClean="0">
                <a:solidFill>
                  <a:schemeClr val="bg1"/>
                </a:solidFill>
              </a:rPr>
              <a:t>ndërprerjen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këtyre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rrafsheve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quhet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boshti</a:t>
            </a:r>
            <a:r>
              <a:rPr lang="en-US" sz="2400" dirty="0" smtClean="0">
                <a:solidFill>
                  <a:schemeClr val="bg1"/>
                </a:solidFill>
              </a:rPr>
              <a:t> x.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Hapësirat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formohet</a:t>
            </a:r>
            <a:r>
              <a:rPr lang="en-US" sz="2400" dirty="0" smtClean="0">
                <a:solidFill>
                  <a:schemeClr val="bg1"/>
                </a:solidFill>
              </a:rPr>
              <a:t> me </a:t>
            </a:r>
            <a:r>
              <a:rPr lang="en-US" sz="2400" dirty="0" err="1" smtClean="0">
                <a:solidFill>
                  <a:schemeClr val="bg1"/>
                </a:solidFill>
              </a:rPr>
              <a:t>ndërprerjen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këtyre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rrafsheve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quhen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kuadrante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gjithsej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katër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5" name="Straight Connector 24"/>
          <p:cNvCxnSpPr>
            <a:stCxn id="22" idx="1"/>
          </p:cNvCxnSpPr>
          <p:nvPr/>
        </p:nvCxnSpPr>
        <p:spPr>
          <a:xfrm>
            <a:off x="19050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981200" y="4800600"/>
            <a:ext cx="1143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2" idx="3"/>
          </p:cNvCxnSpPr>
          <p:nvPr/>
        </p:nvCxnSpPr>
        <p:spPr>
          <a:xfrm>
            <a:off x="21336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3"/>
          </p:cNvCxnSpPr>
          <p:nvPr/>
        </p:nvCxnSpPr>
        <p:spPr>
          <a:xfrm>
            <a:off x="2276475" y="4953000"/>
            <a:ext cx="9525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1" idx="4"/>
          </p:cNvCxnSpPr>
          <p:nvPr/>
        </p:nvCxnSpPr>
        <p:spPr>
          <a:xfrm>
            <a:off x="2419350" y="4772025"/>
            <a:ext cx="19050" cy="409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22" idx="1"/>
          </p:cNvCxnSpPr>
          <p:nvPr/>
        </p:nvCxnSpPr>
        <p:spPr>
          <a:xfrm>
            <a:off x="1676400" y="46482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1" idx="2"/>
          </p:cNvCxnSpPr>
          <p:nvPr/>
        </p:nvCxnSpPr>
        <p:spPr>
          <a:xfrm>
            <a:off x="1905000" y="4572000"/>
            <a:ext cx="228600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21" idx="1"/>
          </p:cNvCxnSpPr>
          <p:nvPr/>
        </p:nvCxnSpPr>
        <p:spPr>
          <a:xfrm>
            <a:off x="2057400" y="4495800"/>
            <a:ext cx="219075" cy="9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362200" y="4343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6858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Për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shumë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objekte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nëpërmjet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projeksionet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kënddrejtë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mund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shihet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saktësisht</a:t>
            </a:r>
            <a:r>
              <a:rPr lang="en-US" sz="2800" dirty="0" smtClean="0">
                <a:solidFill>
                  <a:schemeClr val="bg1"/>
                </a:solidFill>
              </a:rPr>
              <a:t> forma e </a:t>
            </a:r>
            <a:r>
              <a:rPr lang="en-US" sz="2800" dirty="0" err="1" smtClean="0">
                <a:solidFill>
                  <a:schemeClr val="bg1"/>
                </a:solidFill>
              </a:rPr>
              <a:t>tij</a:t>
            </a:r>
            <a:r>
              <a:rPr lang="en-US" sz="2800" dirty="0" smtClean="0">
                <a:solidFill>
                  <a:schemeClr val="bg1"/>
                </a:solidFill>
              </a:rPr>
              <a:t> me </a:t>
            </a:r>
            <a:r>
              <a:rPr lang="en-US" sz="2800" dirty="0" err="1" smtClean="0">
                <a:solidFill>
                  <a:schemeClr val="bg1"/>
                </a:solidFill>
              </a:rPr>
              <a:t>dy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projeksione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Për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këtë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arsye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përdoret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edhe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projeksioni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tretë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quajtur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rrafshi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tretë</a:t>
            </a:r>
            <a:r>
              <a:rPr lang="en-US" sz="2800" dirty="0" smtClean="0">
                <a:solidFill>
                  <a:schemeClr val="bg1"/>
                </a:solidFill>
              </a:rPr>
              <a:t> (A) </a:t>
            </a:r>
            <a:r>
              <a:rPr lang="en-US" sz="2800" dirty="0" err="1" smtClean="0">
                <a:solidFill>
                  <a:schemeClr val="bg1"/>
                </a:solidFill>
              </a:rPr>
              <a:t>ose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anësor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Projeksioni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kënddrejtë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bëhet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kështu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</a:rPr>
              <a:t>formojmë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triedrin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kënddrejtë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cili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përbëhet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nga</a:t>
            </a:r>
            <a:r>
              <a:rPr lang="en-US" sz="2800" dirty="0" smtClean="0">
                <a:solidFill>
                  <a:schemeClr val="bg1"/>
                </a:solidFill>
              </a:rPr>
              <a:t> tri </a:t>
            </a:r>
            <a:r>
              <a:rPr lang="en-US" sz="2800" dirty="0" err="1" smtClean="0">
                <a:solidFill>
                  <a:schemeClr val="bg1"/>
                </a:solidFill>
              </a:rPr>
              <a:t>rrafshet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qëndrojnë</a:t>
            </a:r>
            <a:r>
              <a:rPr lang="en-US" sz="2800" dirty="0" smtClean="0">
                <a:solidFill>
                  <a:schemeClr val="bg1"/>
                </a:solidFill>
              </a:rPr>
              <a:t> normal </a:t>
            </a:r>
            <a:r>
              <a:rPr lang="en-US" sz="2800" dirty="0" err="1" smtClean="0">
                <a:solidFill>
                  <a:schemeClr val="bg1"/>
                </a:solidFill>
              </a:rPr>
              <a:t>njëri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mbi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tjetrin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Rrafshet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përmendura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këtu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quhen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rrafshe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prejeksionit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</a:rPr>
              <a:t>rrafshi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parë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ose</a:t>
            </a:r>
            <a:r>
              <a:rPr lang="en-US" sz="2800" dirty="0" smtClean="0">
                <a:solidFill>
                  <a:schemeClr val="bg1"/>
                </a:solidFill>
              </a:rPr>
              <a:t> horizontal (H), </a:t>
            </a:r>
            <a:r>
              <a:rPr lang="en-US" sz="2800" dirty="0" err="1" smtClean="0">
                <a:solidFill>
                  <a:schemeClr val="bg1"/>
                </a:solidFill>
              </a:rPr>
              <a:t>rrafshi</a:t>
            </a:r>
            <a:r>
              <a:rPr lang="en-US" sz="2800" dirty="0" smtClean="0">
                <a:solidFill>
                  <a:schemeClr val="bg1"/>
                </a:solidFill>
              </a:rPr>
              <a:t> I </a:t>
            </a:r>
            <a:r>
              <a:rPr lang="en-US" sz="2800" dirty="0" err="1" smtClean="0">
                <a:solidFill>
                  <a:schemeClr val="bg1"/>
                </a:solidFill>
              </a:rPr>
              <a:t>dytë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ose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vertikal</a:t>
            </a:r>
            <a:r>
              <a:rPr lang="en-US" sz="2800" dirty="0" smtClean="0">
                <a:solidFill>
                  <a:schemeClr val="bg1"/>
                </a:solidFill>
              </a:rPr>
              <a:t> (V) </a:t>
            </a:r>
            <a:r>
              <a:rPr lang="en-US" sz="2800" dirty="0" err="1" smtClean="0">
                <a:solidFill>
                  <a:schemeClr val="bg1"/>
                </a:solidFill>
              </a:rPr>
              <a:t>dhe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rrafshi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tretë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ose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anësor</a:t>
            </a:r>
            <a:r>
              <a:rPr lang="en-US" sz="2800" dirty="0" smtClean="0">
                <a:solidFill>
                  <a:schemeClr val="bg1"/>
                </a:solidFill>
              </a:rPr>
              <a:t> (A). Tri </a:t>
            </a:r>
            <a:r>
              <a:rPr lang="en-US" sz="2800" dirty="0" err="1" smtClean="0">
                <a:solidFill>
                  <a:schemeClr val="bg1"/>
                </a:solidFill>
              </a:rPr>
              <a:t>boshtet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x,y,z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formojnë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sistemin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koordinativ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kënddrejtë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eni\Desktop\prezantim-arduino-19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4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Teknologjia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ambienti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 descr="tutela-ambiente-montan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2743200" cy="1447800"/>
          </a:xfrm>
        </p:spPr>
      </p:pic>
      <p:pic>
        <p:nvPicPr>
          <p:cNvPr id="8" name="Content Placeholder 7" descr="imag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28600" y="3048000"/>
            <a:ext cx="2743200" cy="1295400"/>
          </a:xfrm>
        </p:spPr>
      </p:pic>
      <p:pic>
        <p:nvPicPr>
          <p:cNvPr id="2050" name="Picture 2" descr="C:\Users\Beni\Desktop\201312081329225915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876800"/>
            <a:ext cx="2743200" cy="1447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24200" y="1295400"/>
            <a:ext cx="6019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Me ambient </a:t>
            </a:r>
            <a:r>
              <a:rPr lang="en-US" sz="2400" dirty="0" err="1" smtClean="0">
                <a:solidFill>
                  <a:schemeClr val="bg1"/>
                </a:solidFill>
              </a:rPr>
              <a:t>teknologjik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kuptohet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ambienti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natyror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shëndrruar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modele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frytshme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ekonomike</a:t>
            </a:r>
            <a:r>
              <a:rPr lang="en-US" sz="2400" dirty="0" smtClean="0">
                <a:solidFill>
                  <a:schemeClr val="bg1"/>
                </a:solidFill>
              </a:rPr>
              <a:t>, morale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pamore</a:t>
            </a:r>
            <a:r>
              <a:rPr lang="en-US" sz="2400" dirty="0" smtClean="0">
                <a:solidFill>
                  <a:schemeClr val="bg1"/>
                </a:solidFill>
              </a:rPr>
              <a:t>, duke </a:t>
            </a:r>
            <a:r>
              <a:rPr lang="en-US" sz="2400" dirty="0" err="1" smtClean="0">
                <a:solidFill>
                  <a:schemeClr val="bg1"/>
                </a:solidFill>
              </a:rPr>
              <a:t>synuar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njejtën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kohë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ruajë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përpjesëtimet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përbërëse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natyrore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tij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Per </a:t>
            </a:r>
            <a:r>
              <a:rPr lang="en-US" sz="2400" dirty="0" err="1" smtClean="0">
                <a:solidFill>
                  <a:schemeClr val="bg1"/>
                </a:solidFill>
              </a:rPr>
              <a:t>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pasur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nje</a:t>
            </a:r>
            <a:r>
              <a:rPr lang="en-US" sz="2400" dirty="0" smtClean="0">
                <a:solidFill>
                  <a:schemeClr val="bg1"/>
                </a:solidFill>
              </a:rPr>
              <a:t> ambient </a:t>
            </a:r>
            <a:r>
              <a:rPr lang="en-US" sz="2400" dirty="0" err="1" smtClean="0">
                <a:solidFill>
                  <a:schemeClr val="bg1"/>
                </a:solidFill>
              </a:rPr>
              <a:t>te</a:t>
            </a:r>
            <a:r>
              <a:rPr lang="en-US" sz="2400" dirty="0" smtClean="0">
                <a:solidFill>
                  <a:schemeClr val="bg1"/>
                </a:solidFill>
              </a:rPr>
              <a:t> mire ne </a:t>
            </a:r>
            <a:r>
              <a:rPr lang="en-US" sz="2400" dirty="0" err="1" smtClean="0">
                <a:solidFill>
                  <a:schemeClr val="bg1"/>
                </a:solidFill>
              </a:rPr>
              <a:t>duhet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mbajm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paster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sikur</a:t>
            </a:r>
            <a:r>
              <a:rPr lang="en-US" sz="2400" dirty="0" smtClean="0">
                <a:solidFill>
                  <a:schemeClr val="bg1"/>
                </a:solidFill>
              </a:rPr>
              <a:t> ne </a:t>
            </a:r>
            <a:r>
              <a:rPr lang="en-US" sz="2400" dirty="0" err="1" smtClean="0">
                <a:solidFill>
                  <a:schemeClr val="bg1"/>
                </a:solidFill>
              </a:rPr>
              <a:t>figuren</a:t>
            </a:r>
            <a:r>
              <a:rPr lang="en-US" sz="2400" dirty="0" smtClean="0">
                <a:solidFill>
                  <a:schemeClr val="bg1"/>
                </a:solidFill>
              </a:rPr>
              <a:t> e pare.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Tymerat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ndotin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ajrin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pastaj</a:t>
            </a:r>
            <a:r>
              <a:rPr lang="en-US" sz="2400" dirty="0" smtClean="0">
                <a:solidFill>
                  <a:schemeClr val="bg1"/>
                </a:solidFill>
              </a:rPr>
              <a:t> ne </a:t>
            </a:r>
            <a:r>
              <a:rPr lang="en-US" sz="2400" dirty="0" err="1" smtClean="0">
                <a:solidFill>
                  <a:schemeClr val="bg1"/>
                </a:solidFill>
              </a:rPr>
              <a:t>nuk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mund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marrim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fryme</a:t>
            </a:r>
            <a:r>
              <a:rPr lang="en-US" sz="2400" dirty="0" smtClean="0">
                <a:solidFill>
                  <a:schemeClr val="bg1"/>
                </a:solidFill>
              </a:rPr>
              <a:t> lire, token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ujin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ndotin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mbeturinat</a:t>
            </a:r>
            <a:r>
              <a:rPr lang="en-US" sz="2400" dirty="0" smtClean="0">
                <a:solidFill>
                  <a:schemeClr val="bg1"/>
                </a:solidFill>
              </a:rPr>
              <a:t> .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Ndotje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është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zhurma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që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dëmtojnë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ose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shqetësojnë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njeriun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667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1600" i="1" dirty="0" smtClean="0">
                <a:solidFill>
                  <a:srgbClr val="FF0000"/>
                </a:solidFill>
              </a:rPr>
              <a:t>Ambient </a:t>
            </a:r>
            <a:r>
              <a:rPr lang="en-US" sz="1600" i="1" dirty="0" err="1" smtClean="0">
                <a:solidFill>
                  <a:srgbClr val="FF0000"/>
                </a:solidFill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</a:rPr>
              <a:t> </a:t>
            </a:r>
            <a:r>
              <a:rPr lang="en-US" sz="1600" i="1" dirty="0" err="1" smtClean="0">
                <a:solidFill>
                  <a:srgbClr val="FF0000"/>
                </a:solidFill>
              </a:rPr>
              <a:t>paster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43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FF0000"/>
                </a:solidFill>
              </a:rPr>
              <a:t>      Ambient </a:t>
            </a:r>
            <a:r>
              <a:rPr lang="en-US" sz="1600" i="1" dirty="0" err="1" smtClean="0">
                <a:solidFill>
                  <a:srgbClr val="FF0000"/>
                </a:solidFill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</a:rPr>
              <a:t> </a:t>
            </a:r>
            <a:r>
              <a:rPr lang="en-US" sz="1600" i="1" dirty="0" err="1" smtClean="0">
                <a:solidFill>
                  <a:srgbClr val="FF0000"/>
                </a:solidFill>
              </a:rPr>
              <a:t>papaster</a:t>
            </a:r>
            <a:r>
              <a:rPr lang="en-US" sz="1600" i="1" dirty="0" smtClean="0">
                <a:solidFill>
                  <a:srgbClr val="FF0000"/>
                </a:solidFill>
              </a:rPr>
              <a:t> –</a:t>
            </a:r>
          </a:p>
          <a:p>
            <a:pPr algn="ctr"/>
            <a:r>
              <a:rPr lang="en-US" sz="1600" i="1" dirty="0" smtClean="0">
                <a:solidFill>
                  <a:srgbClr val="FF0000"/>
                </a:solidFill>
              </a:rPr>
              <a:t> me </a:t>
            </a:r>
            <a:r>
              <a:rPr lang="en-US" sz="1600" i="1" dirty="0" err="1" smtClean="0">
                <a:solidFill>
                  <a:srgbClr val="FF0000"/>
                </a:solidFill>
              </a:rPr>
              <a:t>mbeturina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242447"/>
            <a:ext cx="2971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      </a:t>
            </a:r>
            <a:r>
              <a:rPr lang="en-US" sz="1600" i="1" dirty="0" smtClean="0">
                <a:solidFill>
                  <a:srgbClr val="FF0000"/>
                </a:solidFill>
              </a:rPr>
              <a:t>Ambient </a:t>
            </a:r>
            <a:r>
              <a:rPr lang="en-US" sz="1600" i="1" dirty="0" err="1" smtClean="0">
                <a:solidFill>
                  <a:srgbClr val="FF0000"/>
                </a:solidFill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</a:rPr>
              <a:t> </a:t>
            </a:r>
            <a:r>
              <a:rPr lang="en-US" sz="1600" i="1" dirty="0" err="1" smtClean="0">
                <a:solidFill>
                  <a:srgbClr val="FF0000"/>
                </a:solidFill>
              </a:rPr>
              <a:t>papaster</a:t>
            </a:r>
            <a:r>
              <a:rPr lang="en-US" sz="1600" i="1" dirty="0" smtClean="0">
                <a:solidFill>
                  <a:srgbClr val="FF0000"/>
                </a:solidFill>
              </a:rPr>
              <a:t> –</a:t>
            </a:r>
          </a:p>
          <a:p>
            <a:pPr algn="ctr"/>
            <a:r>
              <a:rPr lang="en-US" sz="1600" i="1" dirty="0" smtClean="0">
                <a:solidFill>
                  <a:srgbClr val="FF0000"/>
                </a:solidFill>
              </a:rPr>
              <a:t> me </a:t>
            </a:r>
            <a:r>
              <a:rPr lang="en-US" sz="1600" i="1" dirty="0" err="1" smtClean="0">
                <a:solidFill>
                  <a:srgbClr val="FF0000"/>
                </a:solidFill>
              </a:rPr>
              <a:t>tymra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04800"/>
            <a:ext cx="4876800" cy="1066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609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Ndikimi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ndotjes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30480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743200"/>
            <a:ext cx="3124200" cy="762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733800"/>
            <a:ext cx="3124200" cy="838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876800"/>
            <a:ext cx="32004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943600"/>
            <a:ext cx="32766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1676400"/>
            <a:ext cx="2438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2895600"/>
            <a:ext cx="27432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0" y="3962400"/>
            <a:ext cx="27432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362200" y="12954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43600" y="12954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1"/>
          </p:cNvCxnSpPr>
          <p:nvPr/>
        </p:nvCxnSpPr>
        <p:spPr>
          <a:xfrm flipH="1">
            <a:off x="228600" y="838200"/>
            <a:ext cx="167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52400" y="838200"/>
            <a:ext cx="76200" cy="5867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4" idx="1"/>
          </p:cNvCxnSpPr>
          <p:nvPr/>
        </p:nvCxnSpPr>
        <p:spPr>
          <a:xfrm flipV="1">
            <a:off x="228600" y="2171700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52400" y="3200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6" idx="1"/>
          </p:cNvCxnSpPr>
          <p:nvPr/>
        </p:nvCxnSpPr>
        <p:spPr>
          <a:xfrm flipV="1">
            <a:off x="228600" y="41529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52400" y="5334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1"/>
          </p:cNvCxnSpPr>
          <p:nvPr/>
        </p:nvCxnSpPr>
        <p:spPr>
          <a:xfrm>
            <a:off x="228600" y="6324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1"/>
          </p:cNvCxnSpPr>
          <p:nvPr/>
        </p:nvCxnSpPr>
        <p:spPr>
          <a:xfrm flipH="1">
            <a:off x="5334000" y="21336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57800" y="2133600"/>
            <a:ext cx="0" cy="3657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10" idx="1"/>
          </p:cNvCxnSpPr>
          <p:nvPr/>
        </p:nvCxnSpPr>
        <p:spPr>
          <a:xfrm>
            <a:off x="5257800" y="3276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172200" y="5181600"/>
            <a:ext cx="27432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257800" y="4495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257800" y="57912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9600" y="1828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 </a:t>
            </a:r>
            <a:r>
              <a:rPr lang="en-US" dirty="0" err="1" smtClean="0">
                <a:solidFill>
                  <a:schemeClr val="bg1"/>
                </a:solidFill>
              </a:rPr>
              <a:t>pasoja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drejtpërdrejta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62000" y="29718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Helmimi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600" y="3810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Bartja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materieve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Helmuese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ushqim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3400" y="5257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Ndotja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ujit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pijshëm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600" y="6324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Sëmundje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ndryshme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72200" y="198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Me </a:t>
            </a:r>
            <a:r>
              <a:rPr lang="en-US" dirty="0" err="1" smtClean="0">
                <a:solidFill>
                  <a:schemeClr val="bg1"/>
                </a:solidFill>
              </a:rPr>
              <a:t>pasoja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tërthorta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48400" y="2971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Krijimi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zgjerimi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vrimës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ozonit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4267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Ndryshimet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klimë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172200" y="5181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Vështirësitë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përshtatjen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organizmave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ndaj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kushteve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reja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4572000" y="3200400"/>
            <a:ext cx="1371600" cy="914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otched Right Arrow 3"/>
          <p:cNvSpPr/>
          <p:nvPr/>
        </p:nvSpPr>
        <p:spPr>
          <a:xfrm rot="16200000">
            <a:off x="3558436" y="2299091"/>
            <a:ext cx="1321582" cy="838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 rot="10800000">
            <a:off x="2438400" y="3276600"/>
            <a:ext cx="15240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 rot="5400000">
            <a:off x="3543300" y="4076700"/>
            <a:ext cx="1447800" cy="1066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1400" y="3352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Ruajtja</a:t>
            </a:r>
            <a:r>
              <a:rPr lang="en-US" sz="1600" dirty="0" smtClean="0">
                <a:solidFill>
                  <a:schemeClr val="bg1"/>
                </a:solidFill>
              </a:rPr>
              <a:t> e </a:t>
            </a:r>
          </a:p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ambientit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3200400"/>
            <a:ext cx="2362200" cy="1143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914400"/>
            <a:ext cx="23622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3200400"/>
            <a:ext cx="2438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3352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Sigurimi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prodhimit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vazhdueshëm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bimëve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114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Trajtimi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mbeturinave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3429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Mbrojtja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cilësive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ambientit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5334000"/>
            <a:ext cx="25908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Mbrojtja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kafshëve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dhe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materialeve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dobishme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për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njeriun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28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Nëpërmjet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vizatimit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ndonjë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objekti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fitojmë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pamje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qartë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objektin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paraqet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ai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Parafytyrimi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besnik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objektit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fitohet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fotografia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tij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pasi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kjo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paraqet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pikërisht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pamje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ashtu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siq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sheh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syri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ynë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Meqenëse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çdo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objekt</a:t>
            </a:r>
            <a:r>
              <a:rPr lang="en-US" sz="2000" dirty="0" smtClean="0">
                <a:solidFill>
                  <a:schemeClr val="bg1"/>
                </a:solidFill>
              </a:rPr>
              <a:t> ka tri </a:t>
            </a:r>
            <a:r>
              <a:rPr lang="en-US" sz="2000" dirty="0" err="1" smtClean="0">
                <a:solidFill>
                  <a:schemeClr val="bg1"/>
                </a:solidFill>
              </a:rPr>
              <a:t>demesione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ndërsa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vizatimi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teknik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vetëm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dy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vizatim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duhet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shihen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tri </a:t>
            </a:r>
            <a:r>
              <a:rPr lang="en-US" sz="2000" dirty="0" err="1" smtClean="0">
                <a:solidFill>
                  <a:schemeClr val="bg1"/>
                </a:solidFill>
              </a:rPr>
              <a:t>dimesionet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tij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Për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arritur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këtë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qëllim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ekzistojnë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mënyra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paraqitjes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grafike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objekteve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Para se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bëhet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paraqitja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objekteve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thjeshta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duhet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dimë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ecurinë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kompletimin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vizatimi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teknik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mënyrë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vizatimi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teknik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kompletohet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dhëna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domosdosshme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lidhur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emërtimin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punimit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përpjesën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emrin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punuesit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shënime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tjera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lidhura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konstruktimin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objektit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harmonizimin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vizatimit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standarde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përdoret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legjenda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mënyrë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paraqitet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legjenda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së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duhet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bëhet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korniza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vizatimit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teknik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letrën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madhësi</a:t>
            </a:r>
            <a:r>
              <a:rPr lang="en-US" sz="2000" dirty="0" smtClean="0">
                <a:solidFill>
                  <a:schemeClr val="bg1"/>
                </a:solidFill>
              </a:rPr>
              <a:t> A4 (210x297mm) </a:t>
            </a:r>
            <a:r>
              <a:rPr lang="en-US" sz="2000" dirty="0" err="1" smtClean="0">
                <a:solidFill>
                  <a:schemeClr val="bg1"/>
                </a:solidFill>
              </a:rPr>
              <a:t>ose</a:t>
            </a:r>
            <a:r>
              <a:rPr lang="en-US" sz="2000" dirty="0" smtClean="0">
                <a:solidFill>
                  <a:schemeClr val="bg1"/>
                </a:solidFill>
              </a:rPr>
              <a:t> A3 (297x420mm). </a:t>
            </a:r>
            <a:r>
              <a:rPr lang="en-US" sz="2000" dirty="0" err="1" smtClean="0">
                <a:solidFill>
                  <a:schemeClr val="bg1"/>
                </a:solidFill>
              </a:rPr>
              <a:t>Legjenda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vendoset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këndin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djathtë</a:t>
            </a:r>
            <a:r>
              <a:rPr lang="en-US" sz="2000" dirty="0" smtClean="0">
                <a:solidFill>
                  <a:schemeClr val="bg1"/>
                </a:solidFill>
              </a:rPr>
              <a:t> pas </a:t>
            </a:r>
            <a:r>
              <a:rPr lang="en-US" sz="2000" dirty="0" err="1" smtClean="0">
                <a:solidFill>
                  <a:schemeClr val="bg1"/>
                </a:solidFill>
              </a:rPr>
              <a:t>tërheqjes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kornizës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381000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Paraqitja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grafike</a:t>
            </a:r>
            <a:r>
              <a:rPr lang="en-US" sz="3600" dirty="0" smtClean="0">
                <a:solidFill>
                  <a:schemeClr val="bg1"/>
                </a:solidFill>
              </a:rPr>
              <a:t> e </a:t>
            </a:r>
            <a:r>
              <a:rPr lang="en-US" sz="3600" dirty="0" err="1" smtClean="0">
                <a:solidFill>
                  <a:schemeClr val="bg1"/>
                </a:solidFill>
              </a:rPr>
              <a:t>objekteve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err="1" smtClean="0">
                <a:solidFill>
                  <a:schemeClr val="bg1"/>
                </a:solidFill>
              </a:rPr>
              <a:t>Fazat</a:t>
            </a:r>
            <a:r>
              <a:rPr lang="en-US" sz="3600" dirty="0" smtClean="0">
                <a:solidFill>
                  <a:schemeClr val="bg1"/>
                </a:solidFill>
              </a:rPr>
              <a:t> e </a:t>
            </a:r>
            <a:r>
              <a:rPr lang="en-US" sz="3600" dirty="0" err="1" smtClean="0">
                <a:solidFill>
                  <a:schemeClr val="bg1"/>
                </a:solidFill>
              </a:rPr>
              <a:t>paraqitjes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së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objekteve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304800"/>
            <a:ext cx="6934200" cy="3352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5400" y="685800"/>
            <a:ext cx="59436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838200"/>
            <a:ext cx="5715000" cy="228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33600" y="685800"/>
            <a:ext cx="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1494711" y="18169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5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162800" y="1676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6020916" y="684684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020416" y="2094384"/>
            <a:ext cx="213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5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75511" y="1477090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25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10668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Vendi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për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vizatim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Korniza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Vija</a:t>
            </a:r>
            <a:r>
              <a:rPr lang="en-US" sz="1400" dirty="0" smtClean="0">
                <a:solidFill>
                  <a:schemeClr val="bg1"/>
                </a:solidFill>
              </a:rPr>
              <a:t> e </a:t>
            </a:r>
            <a:r>
              <a:rPr lang="en-US" sz="1400" dirty="0" err="1" smtClean="0">
                <a:solidFill>
                  <a:schemeClr val="bg1"/>
                </a:solidFill>
              </a:rPr>
              <a:t>prerjes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së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formatit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Mbetja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Emertimi</a:t>
            </a:r>
            <a:r>
              <a:rPr lang="en-US" sz="1400" dirty="0" smtClean="0">
                <a:solidFill>
                  <a:schemeClr val="bg1"/>
                </a:solidFill>
              </a:rPr>
              <a:t>/ </a:t>
            </a:r>
            <a:r>
              <a:rPr lang="en-US" sz="1400" dirty="0" err="1" smtClean="0">
                <a:solidFill>
                  <a:schemeClr val="bg1"/>
                </a:solidFill>
              </a:rPr>
              <a:t>Legjenda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Baza</a:t>
            </a:r>
            <a:r>
              <a:rPr lang="en-US" sz="1400" dirty="0" smtClean="0">
                <a:solidFill>
                  <a:schemeClr val="bg1"/>
                </a:solidFill>
              </a:rPr>
              <a:t> e </a:t>
            </a:r>
            <a:r>
              <a:rPr lang="en-US" sz="1400" dirty="0" err="1" smtClean="0">
                <a:solidFill>
                  <a:schemeClr val="bg1"/>
                </a:solidFill>
              </a:rPr>
              <a:t>formatit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133600" y="1219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447800" y="1447800"/>
            <a:ext cx="1066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295400" y="16764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90600" y="1905000"/>
            <a:ext cx="1524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600200" y="236220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486400" y="2514600"/>
            <a:ext cx="16764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27" idx="1"/>
          </p:cNvCxnSpPr>
          <p:nvPr/>
        </p:nvCxnSpPr>
        <p:spPr>
          <a:xfrm>
            <a:off x="4038600" y="2057400"/>
            <a:ext cx="1447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2400" y="411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Në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punën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praktike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realizohet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puntori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vizatimi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duhet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patjetër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përmbajë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edhe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shënimet</a:t>
            </a:r>
            <a:r>
              <a:rPr lang="en-US" sz="1600" dirty="0" smtClean="0">
                <a:solidFill>
                  <a:schemeClr val="bg1"/>
                </a:solidFill>
              </a:rPr>
              <a:t> e </a:t>
            </a:r>
            <a:r>
              <a:rPr lang="en-US" sz="1600" dirty="0" err="1" smtClean="0">
                <a:solidFill>
                  <a:schemeClr val="bg1"/>
                </a:solidFill>
              </a:rPr>
              <a:t>nevojshme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për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materialin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dimesionet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numrin</a:t>
            </a:r>
            <a:r>
              <a:rPr lang="en-US" sz="1600" dirty="0" smtClean="0">
                <a:solidFill>
                  <a:schemeClr val="bg1"/>
                </a:solidFill>
              </a:rPr>
              <a:t> e </a:t>
            </a:r>
            <a:r>
              <a:rPr lang="en-US" sz="1600" dirty="0" err="1" smtClean="0">
                <a:solidFill>
                  <a:schemeClr val="bg1"/>
                </a:solidFill>
              </a:rPr>
              <a:t>pjesëve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apo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poziconet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Për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këtë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qëllim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për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legjendë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jepet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tabela</a:t>
            </a:r>
            <a:r>
              <a:rPr lang="en-US" sz="1600" dirty="0" smtClean="0">
                <a:solidFill>
                  <a:schemeClr val="bg1"/>
                </a:solidFill>
              </a:rPr>
              <a:t> e </a:t>
            </a:r>
            <a:r>
              <a:rPr lang="en-US" sz="1600" dirty="0" err="1" smtClean="0">
                <a:solidFill>
                  <a:schemeClr val="bg1"/>
                </a:solidFill>
              </a:rPr>
              <a:t>posaçme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200" y="5715000"/>
            <a:ext cx="6781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43000" y="5410200"/>
            <a:ext cx="2754" cy="1133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62200" y="54102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71800" y="54102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62400" y="5105400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562600" y="5410200"/>
            <a:ext cx="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239000" y="5715000"/>
            <a:ext cx="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1" idx="1"/>
          </p:cNvCxnSpPr>
          <p:nvPr/>
        </p:nvCxnSpPr>
        <p:spPr>
          <a:xfrm>
            <a:off x="457200" y="6134100"/>
            <a:ext cx="35052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572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Copë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192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Emri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6000" y="617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Pozic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95600" y="6172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Materiali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191000" y="609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Dimesioni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62600" y="6172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Nr.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vizatimit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457200" y="541020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33400" y="54102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219200" y="54102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2438400" y="54102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2971800" y="5410200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962400" y="5410200"/>
            <a:ext cx="1524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5638800" y="5410200"/>
            <a:ext cx="1524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239000" y="5334000"/>
            <a:ext cx="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09600" y="51054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15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447800" y="51054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40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514600" y="51054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15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048000" y="51054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35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267200" y="51054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40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9800" y="51054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35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457200" y="5105400"/>
            <a:ext cx="3505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828800" y="48768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105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4038600" y="5105400"/>
            <a:ext cx="3124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257800" y="487680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75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228600" y="571500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31" idx="1"/>
          </p:cNvCxnSpPr>
          <p:nvPr/>
        </p:nvCxnSpPr>
        <p:spPr>
          <a:xfrm flipH="1">
            <a:off x="0" y="6134100"/>
            <a:ext cx="4572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152400" y="571500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152400" y="6248400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 rot="16402300">
            <a:off x="-92258" y="5827333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7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-372192" y="601098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7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Paraqitja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grafike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objekteve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Fazat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paraqitjes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së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objekteve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057400"/>
            <a:ext cx="5943600" cy="3276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971800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32004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35052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37338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" y="39624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26670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2000" y="4724400"/>
            <a:ext cx="502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2600" y="26670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38400" y="2667000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76600" y="2743200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14800" y="26670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95800" y="4114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91000" y="41148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95800" y="43434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91200" y="26670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114800" y="2743200"/>
            <a:ext cx="16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352800" y="2743200"/>
            <a:ext cx="68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14600" y="2743200"/>
            <a:ext cx="68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752600" y="2743200"/>
            <a:ext cx="60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914400" y="2743200"/>
            <a:ext cx="68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905000" y="419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Emërtimi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vizatimit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3200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</a:t>
            </a:r>
            <a:r>
              <a:rPr lang="en-US" sz="1400" dirty="0" err="1" smtClean="0">
                <a:solidFill>
                  <a:schemeClr val="bg1"/>
                </a:solidFill>
              </a:rPr>
              <a:t>Emri</a:t>
            </a:r>
            <a:r>
              <a:rPr lang="en-US" sz="1400" dirty="0" smtClean="0">
                <a:solidFill>
                  <a:schemeClr val="bg1"/>
                </a:solidFill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</a:rPr>
              <a:t>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shkollës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400" y="29718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Nënshkrimi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29718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Mbiemri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28800" y="29718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Emri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2000" y="32004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Kunstroktoi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0" y="35052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Vizatoi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09600" y="41148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2000" y="388620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Kontrolloi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" y="4191000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Përpjesa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3733800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Në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paj.me</a:t>
            </a:r>
            <a:r>
              <a:rPr lang="en-US" sz="1000" dirty="0" smtClean="0">
                <a:solidFill>
                  <a:schemeClr val="bg1"/>
                </a:solidFill>
              </a:rPr>
              <a:t> SI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43000" y="25146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25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05000" y="2514600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20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67000" y="2514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30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29000" y="25146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30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24400" y="2514600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75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943600" y="3048000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943600" y="4038600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943600" y="4419600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16200000">
            <a:off x="5304711" y="315348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30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5266611" y="3572589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12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rot="16200000">
            <a:off x="5419011" y="4182189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18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609600" y="2895600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609600" y="32004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09600" y="35052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609600" y="3733800"/>
            <a:ext cx="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09600" y="3962400"/>
            <a:ext cx="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16200000">
            <a:off x="-410290" y="315348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6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-219790" y="311538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6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-295990" y="2810589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6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-219790" y="265818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6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-257890" y="2315289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6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477000" y="2895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Legjenda</a:t>
            </a:r>
            <a:r>
              <a:rPr lang="en-US" dirty="0" smtClean="0">
                <a:solidFill>
                  <a:schemeClr val="bg1"/>
                </a:solidFill>
              </a:rPr>
              <a:t> e </a:t>
            </a:r>
            <a:r>
              <a:rPr lang="en-US" dirty="0" err="1" smtClean="0">
                <a:solidFill>
                  <a:schemeClr val="bg1"/>
                </a:solidFill>
              </a:rPr>
              <a:t>vizatimit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95800" y="441960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solidFill>
                  <a:schemeClr val="bg1"/>
                </a:solidFill>
              </a:rPr>
              <a:t>Numrii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vizatimit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Incimi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dhe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skicimi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idesë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 descr="house-plan-elevations-plain_gran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371600"/>
            <a:ext cx="4267200" cy="5029200"/>
          </a:xfrm>
        </p:spPr>
      </p:pic>
      <p:sp>
        <p:nvSpPr>
          <p:cNvPr id="8" name="TextBox 7"/>
          <p:cNvSpPr txBox="1"/>
          <p:nvPr/>
        </p:nvSpPr>
        <p:spPr>
          <a:xfrm>
            <a:off x="4648200" y="1295400"/>
            <a:ext cx="419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Për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ndërtuar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ndonjë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objekt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duhet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mendojme</a:t>
            </a:r>
            <a:r>
              <a:rPr lang="en-US" sz="2800" dirty="0" smtClean="0">
                <a:solidFill>
                  <a:schemeClr val="bg1"/>
                </a:solidFill>
              </a:rPr>
              <a:t> se </a:t>
            </a:r>
            <a:r>
              <a:rPr lang="en-US" sz="2800" dirty="0" err="1" smtClean="0">
                <a:solidFill>
                  <a:schemeClr val="bg1"/>
                </a:solidFill>
              </a:rPr>
              <a:t>qfarë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objekti</a:t>
            </a:r>
            <a:r>
              <a:rPr lang="en-US" sz="2800" dirty="0" smtClean="0">
                <a:solidFill>
                  <a:schemeClr val="bg1"/>
                </a:solidFill>
              </a:rPr>
              <a:t> do </a:t>
            </a:r>
            <a:r>
              <a:rPr lang="en-US" sz="2800" dirty="0" err="1" smtClean="0">
                <a:solidFill>
                  <a:schemeClr val="bg1"/>
                </a:solidFill>
              </a:rPr>
              <a:t>ta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ndërtojmë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pastaj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duhet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bëjmë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skicën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Skica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vizatohet</a:t>
            </a:r>
            <a:r>
              <a:rPr lang="en-US" sz="2800" dirty="0" smtClean="0">
                <a:solidFill>
                  <a:schemeClr val="bg1"/>
                </a:solidFill>
              </a:rPr>
              <a:t> me </a:t>
            </a:r>
            <a:r>
              <a:rPr lang="en-US" sz="2800" dirty="0" err="1" smtClean="0">
                <a:solidFill>
                  <a:schemeClr val="bg1"/>
                </a:solidFill>
              </a:rPr>
              <a:t>dore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lirë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dhe</a:t>
            </a:r>
            <a:r>
              <a:rPr lang="en-US" sz="2800" dirty="0" smtClean="0">
                <a:solidFill>
                  <a:schemeClr val="bg1"/>
                </a:solidFill>
              </a:rPr>
              <a:t> me laps </a:t>
            </a:r>
            <a:r>
              <a:rPr lang="en-US" sz="2800" dirty="0" err="1" smtClean="0">
                <a:solidFill>
                  <a:schemeClr val="bg1"/>
                </a:solidFill>
              </a:rPr>
              <a:t>në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letër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rëndomtë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por</a:t>
            </a:r>
            <a:r>
              <a:rPr lang="en-US" sz="2800" dirty="0" smtClean="0">
                <a:solidFill>
                  <a:schemeClr val="bg1"/>
                </a:solidFill>
              </a:rPr>
              <a:t> duke </a:t>
            </a:r>
            <a:r>
              <a:rPr lang="en-US" sz="2800" dirty="0" err="1" smtClean="0">
                <a:solidFill>
                  <a:schemeClr val="bg1"/>
                </a:solidFill>
              </a:rPr>
              <a:t>iu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përmbajtur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rregullave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vizatimit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teknik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Skica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është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faza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parë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secilit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vizatim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4886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>
                <a:solidFill>
                  <a:srgbClr val="002060"/>
                </a:solidFill>
              </a:rPr>
              <a:t>Skica</a:t>
            </a:r>
            <a:r>
              <a:rPr lang="en-US" i="1" dirty="0" smtClean="0">
                <a:solidFill>
                  <a:srgbClr val="002060"/>
                </a:solidFill>
              </a:rPr>
              <a:t> e </a:t>
            </a:r>
            <a:r>
              <a:rPr lang="en-US" i="1" dirty="0" err="1" smtClean="0">
                <a:solidFill>
                  <a:srgbClr val="002060"/>
                </a:solidFill>
              </a:rPr>
              <a:t>nje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shtepie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Projeksioni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këndëdrejtë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3581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Me </a:t>
            </a:r>
            <a:r>
              <a:rPr lang="en-US" sz="2400" dirty="0" err="1" smtClean="0">
                <a:solidFill>
                  <a:schemeClr val="bg1"/>
                </a:solidFill>
              </a:rPr>
              <a:t>projektin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kuptojmë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pasqyrimin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fotografisë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objektit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ndonjë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rrafsh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projektimi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Elementet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projektimit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janë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Qendra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rrezeve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projektuese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Rrezet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projektuese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Fotografia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Projeksioni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fotografisë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Rrafshi</a:t>
            </a:r>
            <a:r>
              <a:rPr lang="en-US" sz="2400" dirty="0" smtClean="0">
                <a:solidFill>
                  <a:schemeClr val="bg1"/>
                </a:solidFill>
              </a:rPr>
              <a:t> I </a:t>
            </a:r>
            <a:r>
              <a:rPr lang="en-US" sz="2400" dirty="0" err="1" smtClean="0">
                <a:solidFill>
                  <a:schemeClr val="bg1"/>
                </a:solidFill>
              </a:rPr>
              <a:t>projektimit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5791200" y="2667000"/>
            <a:ext cx="1143000" cy="990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7086600" y="1981200"/>
            <a:ext cx="1752600" cy="1828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7391400" y="2362200"/>
            <a:ext cx="1143000" cy="1066800"/>
          </a:xfrm>
          <a:prstGeom prst="parallelogra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2514600"/>
            <a:ext cx="2971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495800" y="2438400"/>
            <a:ext cx="3810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191000" y="3505200"/>
            <a:ext cx="160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19600" y="3429000"/>
            <a:ext cx="3886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n 17"/>
          <p:cNvSpPr/>
          <p:nvPr/>
        </p:nvSpPr>
        <p:spPr>
          <a:xfrm>
            <a:off x="4038600" y="3276600"/>
            <a:ext cx="76200" cy="76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n 18"/>
          <p:cNvSpPr/>
          <p:nvPr/>
        </p:nvSpPr>
        <p:spPr>
          <a:xfrm>
            <a:off x="3810000" y="304800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91000" y="3733800"/>
            <a:ext cx="15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29200" y="3962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Rrezet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projektuese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qendra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335</TotalTime>
  <Words>791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Slide 1</vt:lpstr>
      <vt:lpstr>Teknologjia dhe ambienti</vt:lpstr>
      <vt:lpstr>Slide 3</vt:lpstr>
      <vt:lpstr>Slide 4</vt:lpstr>
      <vt:lpstr>Slide 5</vt:lpstr>
      <vt:lpstr>Slide 6</vt:lpstr>
      <vt:lpstr>Paraqitja grafike e objekteve Fazat e paraqitjes së objekteve</vt:lpstr>
      <vt:lpstr>Incimi dhe skicimi i idesë</vt:lpstr>
      <vt:lpstr>Projeksioni këndëdrejtë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Beni</dc:creator>
  <cp:lastModifiedBy>Beni</cp:lastModifiedBy>
  <cp:revision>41</cp:revision>
  <dcterms:created xsi:type="dcterms:W3CDTF">2015-10-07T12:19:45Z</dcterms:created>
  <dcterms:modified xsi:type="dcterms:W3CDTF">2015-10-24T18:14:07Z</dcterms:modified>
</cp:coreProperties>
</file>