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CE5E79-7490-456D-9F39-C4E0579AA79E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4EAF2-DF5E-4515-B141-095E0BEF3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CE5E79-7490-456D-9F39-C4E0579AA79E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4EAF2-DF5E-4515-B141-095E0BEF3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CE5E79-7490-456D-9F39-C4E0579AA79E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4EAF2-DF5E-4515-B141-095E0BEF3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CE5E79-7490-456D-9F39-C4E0579AA79E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4EAF2-DF5E-4515-B141-095E0BEF3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CE5E79-7490-456D-9F39-C4E0579AA79E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4EAF2-DF5E-4515-B141-095E0BEF3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CE5E79-7490-456D-9F39-C4E0579AA79E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4EAF2-DF5E-4515-B141-095E0BEF3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CE5E79-7490-456D-9F39-C4E0579AA79E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4EAF2-DF5E-4515-B141-095E0BEF3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CE5E79-7490-456D-9F39-C4E0579AA79E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4EAF2-DF5E-4515-B141-095E0BEF3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CE5E79-7490-456D-9F39-C4E0579AA79E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4EAF2-DF5E-4515-B141-095E0BEF3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CE5E79-7490-456D-9F39-C4E0579AA79E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4EAF2-DF5E-4515-B141-095E0BEF3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CE5E79-7490-456D-9F39-C4E0579AA79E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4EAF2-DF5E-4515-B141-095E0BEF37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9CE5E79-7490-456D-9F39-C4E0579AA79E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6B4EAF2-DF5E-4515-B141-095E0BEF3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q.wikipedia.org/wiki/Shqiptimi" TargetMode="External"/><Relationship Id="rId2" Type="http://schemas.openxmlformats.org/officeDocument/2006/relationships/hyperlink" Target="http://sq.wikipedia.org/wiki/Ang.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q.wikipedia.org/wiki/Adresa_IP" TargetMode="External"/><Relationship Id="rId5" Type="http://schemas.openxmlformats.org/officeDocument/2006/relationships/hyperlink" Target="http://sq.wikipedia.org/w/index.php?title=Internet_protokolli&amp;action=edit&amp;redlink=1" TargetMode="External"/><Relationship Id="rId4" Type="http://schemas.openxmlformats.org/officeDocument/2006/relationships/hyperlink" Target="http://sq.wikipedia.org/wiki/Dat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err="1" smtClean="0"/>
              <a:t>Interneti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267200"/>
            <a:ext cx="6400800" cy="2133600"/>
          </a:xfrm>
        </p:spPr>
        <p:txBody>
          <a:bodyPr>
            <a:normAutofit lnSpcReduction="10000"/>
          </a:bodyPr>
          <a:lstStyle/>
          <a:p>
            <a:r>
              <a:rPr lang="en-US" sz="3600" dirty="0" err="1" smtClean="0"/>
              <a:t>Punoi:Blenard</a:t>
            </a:r>
            <a:r>
              <a:rPr lang="en-US" sz="3600" dirty="0" smtClean="0"/>
              <a:t> </a:t>
            </a:r>
            <a:r>
              <a:rPr lang="en-US" sz="3600" dirty="0" err="1" smtClean="0"/>
              <a:t>Dili</a:t>
            </a:r>
            <a:endParaRPr lang="en-US" sz="3600" dirty="0" smtClean="0"/>
          </a:p>
          <a:p>
            <a:r>
              <a:rPr lang="en-US" sz="3600" dirty="0" err="1" smtClean="0"/>
              <a:t>Arsimtare:Kumrie</a:t>
            </a:r>
            <a:r>
              <a:rPr lang="en-US" sz="3600" dirty="0" smtClean="0"/>
              <a:t>  </a:t>
            </a:r>
            <a:r>
              <a:rPr lang="en-US" sz="3600" dirty="0" err="1" smtClean="0"/>
              <a:t>Maqedonci</a:t>
            </a:r>
            <a:endParaRPr lang="en-US" sz="3600" dirty="0" smtClean="0"/>
          </a:p>
          <a:p>
            <a:r>
              <a:rPr lang="en-US" sz="3600" dirty="0" smtClean="0"/>
              <a:t>Klasa:8/1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332220"/>
            <a:ext cx="8183880" cy="105156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183880" cy="5410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err="1" smtClean="0"/>
              <a:t>Interneti</a:t>
            </a:r>
            <a:r>
              <a:rPr lang="en-US" dirty="0" smtClean="0"/>
              <a:t> 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rrjet</a:t>
            </a:r>
            <a:r>
              <a:rPr lang="en-US" dirty="0" smtClean="0"/>
              <a:t> (</a:t>
            </a:r>
            <a:r>
              <a:rPr lang="en-US" dirty="0" err="1" smtClean="0">
                <a:hlinkClick r:id="rId2" tooltip="Ang."/>
              </a:rPr>
              <a:t>ang.</a:t>
            </a:r>
            <a:r>
              <a:rPr lang="en-US" dirty="0" err="1" smtClean="0"/>
              <a:t>:network</a:t>
            </a:r>
            <a:r>
              <a:rPr lang="en-US" dirty="0" smtClean="0"/>
              <a:t> , </a:t>
            </a:r>
            <a:r>
              <a:rPr lang="en-US" dirty="0" err="1" smtClean="0">
                <a:hlinkClick r:id="rId3" tooltip="Shqiptimi"/>
              </a:rPr>
              <a:t>lexo</a:t>
            </a:r>
            <a:r>
              <a:rPr lang="en-US" dirty="0" err="1" smtClean="0"/>
              <a:t>:netuork</a:t>
            </a:r>
            <a:r>
              <a:rPr lang="en-US" dirty="0" smtClean="0"/>
              <a:t>) me </a:t>
            </a:r>
            <a:r>
              <a:rPr lang="en-US" dirty="0" err="1" smtClean="0"/>
              <a:t>mundësi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kyçje</a:t>
            </a:r>
            <a:r>
              <a:rPr lang="en-US" dirty="0" smtClean="0"/>
              <a:t> </a:t>
            </a:r>
            <a:r>
              <a:rPr lang="en-US" dirty="0" err="1" smtClean="0"/>
              <a:t>publike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rrjeteve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ndërlidhura</a:t>
            </a:r>
            <a:r>
              <a:rPr lang="en-US" dirty="0" smtClean="0"/>
              <a:t> </a:t>
            </a:r>
            <a:r>
              <a:rPr lang="en-US" dirty="0" err="1" smtClean="0"/>
              <a:t>kompjuterike</a:t>
            </a:r>
            <a:r>
              <a:rPr lang="en-US" dirty="0" smtClean="0"/>
              <a:t>,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transmetojnë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</a:t>
            </a:r>
            <a:r>
              <a:rPr lang="en-US" dirty="0" smtClean="0"/>
              <a:t> (</a:t>
            </a:r>
            <a:r>
              <a:rPr lang="en-US" dirty="0" err="1" smtClean="0">
                <a:hlinkClick r:id="rId2" tooltip="Ang."/>
              </a:rPr>
              <a:t>ang.</a:t>
            </a:r>
            <a:r>
              <a:rPr lang="en-US" dirty="0" err="1" smtClean="0"/>
              <a:t>:</a:t>
            </a:r>
            <a:r>
              <a:rPr lang="en-US" dirty="0" err="1" smtClean="0">
                <a:hlinkClick r:id="rId4" tooltip="Data"/>
              </a:rPr>
              <a:t>data</a:t>
            </a:r>
            <a:r>
              <a:rPr lang="en-US" dirty="0" smtClean="0"/>
              <a:t>)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caktuara</a:t>
            </a:r>
            <a:r>
              <a:rPr lang="en-US" dirty="0" smtClean="0"/>
              <a:t> duke </a:t>
            </a:r>
            <a:r>
              <a:rPr lang="en-US" dirty="0" err="1" smtClean="0"/>
              <a:t>përdorur</a:t>
            </a:r>
            <a:r>
              <a:rPr lang="en-US" dirty="0" smtClean="0"/>
              <a:t> </a:t>
            </a:r>
            <a:r>
              <a:rPr lang="en-US" dirty="0" smtClean="0">
                <a:hlinkClick r:id="rId5" tooltip="Internet protokolli (nuk është shkruar akoma)"/>
              </a:rPr>
              <a:t>Internet </a:t>
            </a:r>
            <a:r>
              <a:rPr lang="en-US" dirty="0" err="1" smtClean="0">
                <a:hlinkClick r:id="rId5" tooltip="Internet protokolli (nuk është shkruar akoma)"/>
              </a:rPr>
              <a:t>protokollin</a:t>
            </a:r>
            <a:r>
              <a:rPr lang="en-US" dirty="0" smtClean="0"/>
              <a:t> (</a:t>
            </a:r>
            <a:r>
              <a:rPr lang="en-US" dirty="0" smtClean="0">
                <a:hlinkClick r:id="rId6" tooltip="Adresa IP"/>
              </a:rPr>
              <a:t>IP</a:t>
            </a:r>
            <a:r>
              <a:rPr lang="en-US" dirty="0" smtClean="0"/>
              <a:t>) standard. Me </a:t>
            </a:r>
            <a:r>
              <a:rPr lang="en-US" dirty="0" err="1" smtClean="0"/>
              <a:t>fjalë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tjera</a:t>
            </a:r>
            <a:r>
              <a:rPr lang="en-US" dirty="0" smtClean="0"/>
              <a:t>, </a:t>
            </a:r>
            <a:r>
              <a:rPr lang="en-US" dirty="0" err="1" smtClean="0"/>
              <a:t>interneti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rrjet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rrjeteve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përmban</a:t>
            </a:r>
            <a:r>
              <a:rPr lang="en-US" dirty="0" smtClean="0"/>
              <a:t> </a:t>
            </a:r>
            <a:r>
              <a:rPr lang="en-US" dirty="0" err="1" smtClean="0"/>
              <a:t>miliona</a:t>
            </a:r>
            <a:r>
              <a:rPr lang="en-US" dirty="0" smtClean="0"/>
              <a:t> </a:t>
            </a:r>
            <a:r>
              <a:rPr lang="en-US" dirty="0" err="1" smtClean="0"/>
              <a:t>pjesëza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vogla</a:t>
            </a:r>
            <a:r>
              <a:rPr lang="en-US" dirty="0" smtClean="0"/>
              <a:t> </a:t>
            </a:r>
            <a:r>
              <a:rPr lang="en-US" dirty="0" err="1" smtClean="0"/>
              <a:t>rrjetesh</a:t>
            </a:r>
            <a:r>
              <a:rPr lang="en-US" dirty="0" smtClean="0"/>
              <a:t> </a:t>
            </a:r>
            <a:r>
              <a:rPr lang="en-US" dirty="0" err="1" smtClean="0"/>
              <a:t>rajonale</a:t>
            </a:r>
            <a:r>
              <a:rPr lang="en-US" dirty="0" smtClean="0"/>
              <a:t>, </a:t>
            </a:r>
            <a:r>
              <a:rPr lang="en-US" dirty="0" err="1" smtClean="0"/>
              <a:t>akademike</a:t>
            </a:r>
            <a:r>
              <a:rPr lang="en-US" dirty="0" smtClean="0"/>
              <a:t>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biznesit</a:t>
            </a:r>
            <a:r>
              <a:rPr lang="en-US" dirty="0" smtClean="0"/>
              <a:t> e </a:t>
            </a:r>
            <a:r>
              <a:rPr lang="en-US" dirty="0" err="1" smtClean="0"/>
              <a:t>qeveritare</a:t>
            </a:r>
            <a:r>
              <a:rPr lang="en-US" dirty="0" smtClean="0"/>
              <a:t>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vetvete</a:t>
            </a:r>
            <a:r>
              <a:rPr lang="en-US" dirty="0" smtClean="0"/>
              <a:t> </a:t>
            </a:r>
            <a:r>
              <a:rPr lang="en-US" dirty="0" err="1" smtClean="0"/>
              <a:t>përmbajnë</a:t>
            </a:r>
            <a:r>
              <a:rPr lang="en-US" dirty="0" smtClean="0"/>
              <a:t> </a:t>
            </a:r>
            <a:r>
              <a:rPr lang="en-US" dirty="0" err="1" smtClean="0"/>
              <a:t>informata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shërbime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, </a:t>
            </a:r>
            <a:r>
              <a:rPr lang="en-US" dirty="0" err="1" smtClean="0"/>
              <a:t>siç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posta</a:t>
            </a:r>
            <a:r>
              <a:rPr lang="en-US" dirty="0" smtClean="0"/>
              <a:t> </a:t>
            </a:r>
            <a:r>
              <a:rPr lang="en-US" dirty="0" err="1" smtClean="0"/>
              <a:t>elektronike</a:t>
            </a:r>
            <a:r>
              <a:rPr lang="en-US" dirty="0" smtClean="0"/>
              <a:t>, format e </a:t>
            </a:r>
            <a:r>
              <a:rPr lang="en-US" dirty="0" err="1" smtClean="0"/>
              <a:t>kontaktit</a:t>
            </a:r>
            <a:r>
              <a:rPr lang="en-US" dirty="0" smtClean="0"/>
              <a:t>, </a:t>
            </a:r>
            <a:r>
              <a:rPr lang="en-US" dirty="0" err="1" smtClean="0"/>
              <a:t>transferuesit</a:t>
            </a:r>
            <a:r>
              <a:rPr lang="en-US" dirty="0" smtClean="0"/>
              <a:t> e </a:t>
            </a:r>
            <a:r>
              <a:rPr lang="en-US" dirty="0" err="1" smtClean="0"/>
              <a:t>skedave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dokumentet</a:t>
            </a:r>
            <a:r>
              <a:rPr lang="en-US" dirty="0" smtClean="0"/>
              <a:t> e </a:t>
            </a:r>
            <a:r>
              <a:rPr lang="en-US" dirty="0" err="1" smtClean="0"/>
              <a:t>tjera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e </a:t>
            </a:r>
            <a:r>
              <a:rPr lang="en-US" dirty="0" err="1" smtClean="0"/>
              <a:t>gjithë</a:t>
            </a:r>
            <a:r>
              <a:rPr lang="en-US" dirty="0" smtClean="0"/>
              <a:t> </a:t>
            </a:r>
            <a:r>
              <a:rPr lang="en-US" dirty="0" err="1" smtClean="0"/>
              <a:t>bota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9144000" y="6446520"/>
            <a:ext cx="1600200" cy="8229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/>
          <a:lstStyle/>
          <a:p>
            <a:r>
              <a:rPr lang="en-US" b="1" dirty="0" err="1" smtClean="0"/>
              <a:t>Rrjete</a:t>
            </a:r>
            <a:r>
              <a:rPr lang="en-US" b="1" dirty="0" smtClean="0"/>
              <a:t> informative</a:t>
            </a:r>
            <a:endParaRPr lang="en-US" dirty="0" smtClean="0"/>
          </a:p>
          <a:p>
            <a:r>
              <a:rPr lang="en-US" b="1" dirty="0" smtClean="0"/>
              <a:t>LAN(Local Area Network)</a:t>
            </a:r>
            <a:endParaRPr lang="en-US" dirty="0" smtClean="0"/>
          </a:p>
          <a:p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rrjetes</a:t>
            </a:r>
            <a:r>
              <a:rPr lang="en-US" dirty="0" smtClean="0"/>
              <a:t> </a:t>
            </a:r>
            <a:r>
              <a:rPr lang="en-US" dirty="0" err="1" smtClean="0"/>
              <a:t>kompjuterike</a:t>
            </a:r>
            <a:r>
              <a:rPr lang="en-US" dirty="0" smtClean="0"/>
              <a:t> ne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cilen</a:t>
            </a:r>
            <a:r>
              <a:rPr lang="en-US" dirty="0" smtClean="0"/>
              <a:t> </a:t>
            </a:r>
            <a:r>
              <a:rPr lang="en-US" dirty="0" err="1" smtClean="0"/>
              <a:t>kycen</a:t>
            </a:r>
            <a:r>
              <a:rPr lang="en-US" dirty="0" smtClean="0"/>
              <a:t>/</a:t>
            </a:r>
            <a:r>
              <a:rPr lang="en-US" dirty="0" err="1" smtClean="0"/>
              <a:t>lidhen</a:t>
            </a:r>
            <a:r>
              <a:rPr lang="en-US" dirty="0" smtClean="0"/>
              <a:t> </a:t>
            </a:r>
            <a:r>
              <a:rPr lang="en-US" dirty="0" err="1" smtClean="0"/>
              <a:t>kompjuteret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pajisjet</a:t>
            </a:r>
            <a:r>
              <a:rPr lang="en-US" dirty="0" smtClean="0"/>
              <a:t> </a:t>
            </a:r>
            <a:r>
              <a:rPr lang="en-US" dirty="0" err="1" smtClean="0"/>
              <a:t>periferike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zyre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kompanie.Pajisjet</a:t>
            </a:r>
            <a:r>
              <a:rPr lang="en-US" dirty="0" smtClean="0"/>
              <a:t> </a:t>
            </a:r>
            <a:r>
              <a:rPr lang="en-US" dirty="0" err="1" smtClean="0"/>
              <a:t>gjenden</a:t>
            </a:r>
            <a:r>
              <a:rPr lang="en-US" dirty="0" smtClean="0"/>
              <a:t> ne </a:t>
            </a:r>
            <a:r>
              <a:rPr lang="en-US" dirty="0" err="1" smtClean="0"/>
              <a:t>nje</a:t>
            </a:r>
            <a:r>
              <a:rPr lang="en-US" dirty="0" smtClean="0"/>
              <a:t> distance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vogel</a:t>
            </a:r>
            <a:r>
              <a:rPr lang="en-US" dirty="0" smtClean="0"/>
              <a:t> </a:t>
            </a:r>
            <a:r>
              <a:rPr lang="en-US" dirty="0" err="1" smtClean="0"/>
              <a:t>fizike.Kjo</a:t>
            </a:r>
            <a:r>
              <a:rPr lang="en-US" dirty="0" smtClean="0"/>
              <a:t> </a:t>
            </a:r>
            <a:r>
              <a:rPr lang="en-US" dirty="0" err="1" smtClean="0"/>
              <a:t>lidhje</a:t>
            </a:r>
            <a:r>
              <a:rPr lang="en-US" dirty="0" smtClean="0"/>
              <a:t> </a:t>
            </a:r>
            <a:r>
              <a:rPr lang="en-US" dirty="0" err="1" smtClean="0"/>
              <a:t>behet</a:t>
            </a:r>
            <a:r>
              <a:rPr lang="en-US" dirty="0" smtClean="0"/>
              <a:t> me </a:t>
            </a:r>
            <a:r>
              <a:rPr lang="en-US" dirty="0" err="1" smtClean="0"/>
              <a:t>qellim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shfrytezimit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perbashket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burimeve,pra</a:t>
            </a:r>
            <a:r>
              <a:rPr lang="en-US" dirty="0" smtClean="0"/>
              <a:t> </a:t>
            </a:r>
            <a:r>
              <a:rPr lang="en-US" dirty="0" err="1" smtClean="0"/>
              <a:t>ndarjes</a:t>
            </a:r>
            <a:r>
              <a:rPr lang="en-US" dirty="0" smtClean="0"/>
              <a:t> se </a:t>
            </a:r>
            <a:r>
              <a:rPr lang="en-US" dirty="0" err="1" smtClean="0"/>
              <a:t>tyre</a:t>
            </a:r>
            <a:r>
              <a:rPr lang="en-US" dirty="0" smtClean="0"/>
              <a:t> (p.sh </a:t>
            </a:r>
            <a:r>
              <a:rPr lang="en-US" dirty="0" err="1" smtClean="0"/>
              <a:t>nje</a:t>
            </a:r>
            <a:r>
              <a:rPr lang="en-US" dirty="0" smtClean="0"/>
              <a:t> printer </a:t>
            </a:r>
            <a:r>
              <a:rPr lang="en-US" dirty="0" err="1" smtClean="0"/>
              <a:t>perdoret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shfrytezuesve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705600"/>
            <a:ext cx="8183880" cy="10515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/>
          <a:lstStyle/>
          <a:p>
            <a:r>
              <a:rPr lang="en-US" b="1" dirty="0" smtClean="0"/>
              <a:t>MAN(</a:t>
            </a:r>
            <a:r>
              <a:rPr lang="en-US" b="1" dirty="0" err="1" smtClean="0"/>
              <a:t>Metropolitian</a:t>
            </a:r>
            <a:r>
              <a:rPr lang="en-US" b="1" dirty="0" smtClean="0"/>
              <a:t> Area Network)</a:t>
            </a:r>
            <a:endParaRPr lang="en-US" dirty="0" smtClean="0"/>
          </a:p>
          <a:p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Kompjuterat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gjenden</a:t>
            </a:r>
            <a:r>
              <a:rPr lang="en-US" dirty="0" smtClean="0"/>
              <a:t> ne </a:t>
            </a:r>
            <a:r>
              <a:rPr lang="en-US" dirty="0" err="1" smtClean="0"/>
              <a:t>distanca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medha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lidhur</a:t>
            </a:r>
            <a:r>
              <a:rPr lang="en-US" dirty="0" smtClean="0"/>
              <a:t>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permes</a:t>
            </a:r>
            <a:r>
              <a:rPr lang="en-US" dirty="0" smtClean="0"/>
              <a:t> </a:t>
            </a:r>
            <a:r>
              <a:rPr lang="en-US" dirty="0" err="1" smtClean="0"/>
              <a:t>rrjetes</a:t>
            </a:r>
            <a:r>
              <a:rPr lang="en-US" dirty="0" smtClean="0"/>
              <a:t> </a:t>
            </a:r>
            <a:r>
              <a:rPr lang="en-US" dirty="0" err="1" smtClean="0"/>
              <a:t>kompjuterike</a:t>
            </a:r>
            <a:r>
              <a:rPr lang="en-US" dirty="0" smtClean="0"/>
              <a:t> </a:t>
            </a:r>
            <a:r>
              <a:rPr lang="en-US" dirty="0" err="1" smtClean="0"/>
              <a:t>atehere</a:t>
            </a:r>
            <a:r>
              <a:rPr lang="en-US" dirty="0" smtClean="0"/>
              <a:t> </a:t>
            </a:r>
            <a:r>
              <a:rPr lang="en-US" dirty="0" err="1" smtClean="0"/>
              <a:t>kemi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bejme</a:t>
            </a:r>
            <a:r>
              <a:rPr lang="en-US" dirty="0" smtClean="0"/>
              <a:t> me </a:t>
            </a:r>
            <a:r>
              <a:rPr lang="en-US" dirty="0" err="1" smtClean="0"/>
              <a:t>WAN.Shembull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jete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kompani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zyrat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ka ne </a:t>
            </a:r>
            <a:r>
              <a:rPr lang="en-US" dirty="0" err="1" smtClean="0"/>
              <a:t>dy</a:t>
            </a:r>
            <a:r>
              <a:rPr lang="en-US" dirty="0" smtClean="0"/>
              <a:t> </a:t>
            </a:r>
            <a:r>
              <a:rPr lang="en-US" dirty="0" err="1" smtClean="0"/>
              <a:t>qytete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largeta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shfrytezuesit</a:t>
            </a:r>
            <a:r>
              <a:rPr lang="en-US" dirty="0" smtClean="0"/>
              <a:t> </a:t>
            </a:r>
            <a:r>
              <a:rPr lang="en-US" dirty="0" err="1" smtClean="0"/>
              <a:t>kane</a:t>
            </a:r>
            <a:r>
              <a:rPr lang="en-US" dirty="0" smtClean="0"/>
              <a:t> </a:t>
            </a:r>
            <a:r>
              <a:rPr lang="en-US" dirty="0" err="1" smtClean="0"/>
              <a:t>mundesi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bejne</a:t>
            </a:r>
            <a:r>
              <a:rPr lang="en-US" dirty="0" smtClean="0"/>
              <a:t> </a:t>
            </a:r>
            <a:r>
              <a:rPr lang="en-US" dirty="0" err="1" smtClean="0"/>
              <a:t>shkembimin</a:t>
            </a:r>
            <a:r>
              <a:rPr lang="en-US" dirty="0" smtClean="0"/>
              <a:t> e </a:t>
            </a:r>
            <a:r>
              <a:rPr lang="en-US" dirty="0" err="1" smtClean="0"/>
              <a:t>informatave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dy</a:t>
            </a:r>
            <a:r>
              <a:rPr lang="en-US" dirty="0" smtClean="0"/>
              <a:t> </a:t>
            </a:r>
            <a:r>
              <a:rPr lang="en-US" dirty="0" err="1" smtClean="0"/>
              <a:t>zyrat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29400"/>
            <a:ext cx="8183880" cy="10515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Client/Server</a:t>
            </a:r>
            <a:endParaRPr lang="en-US" dirty="0" smtClean="0"/>
          </a:p>
          <a:p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arkitekture</a:t>
            </a:r>
            <a:r>
              <a:rPr lang="en-US" dirty="0" smtClean="0"/>
              <a:t> e </a:t>
            </a:r>
            <a:r>
              <a:rPr lang="en-US" dirty="0" err="1" smtClean="0"/>
              <a:t>rrjetit</a:t>
            </a:r>
            <a:r>
              <a:rPr lang="en-US" dirty="0" smtClean="0"/>
              <a:t> ne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cilin</a:t>
            </a:r>
            <a:r>
              <a:rPr lang="en-US" dirty="0" smtClean="0"/>
              <a:t> </a:t>
            </a:r>
            <a:r>
              <a:rPr lang="en-US" dirty="0" err="1" smtClean="0"/>
              <a:t>cdo</a:t>
            </a:r>
            <a:r>
              <a:rPr lang="en-US" dirty="0" smtClean="0"/>
              <a:t> </a:t>
            </a:r>
            <a:r>
              <a:rPr lang="en-US" dirty="0" err="1" smtClean="0"/>
              <a:t>kompjuter</a:t>
            </a:r>
            <a:r>
              <a:rPr lang="en-US" dirty="0" smtClean="0"/>
              <a:t> ne </a:t>
            </a:r>
            <a:r>
              <a:rPr lang="en-US" dirty="0" err="1" smtClean="0"/>
              <a:t>rrjet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klient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server.Serveret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kompjuter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fuqishem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dedikuar</a:t>
            </a:r>
            <a:r>
              <a:rPr lang="en-US" dirty="0" smtClean="0"/>
              <a:t> per </a:t>
            </a:r>
            <a:r>
              <a:rPr lang="en-US" dirty="0" err="1" smtClean="0"/>
              <a:t>menaxhimin</a:t>
            </a:r>
            <a:r>
              <a:rPr lang="en-US" dirty="0" smtClean="0"/>
              <a:t> e </a:t>
            </a:r>
            <a:r>
              <a:rPr lang="en-US" dirty="0" err="1" smtClean="0"/>
              <a:t>disqeve,shtypseve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trafikun</a:t>
            </a:r>
            <a:r>
              <a:rPr lang="en-US" dirty="0" smtClean="0"/>
              <a:t> ne </a:t>
            </a:r>
            <a:r>
              <a:rPr lang="en-US" dirty="0" err="1" smtClean="0"/>
              <a:t>rrjet.Serveret</a:t>
            </a:r>
            <a:r>
              <a:rPr lang="en-US" dirty="0" smtClean="0"/>
              <a:t> </a:t>
            </a:r>
            <a:r>
              <a:rPr lang="en-US" dirty="0" err="1" smtClean="0"/>
              <a:t>sigurojne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dhenat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gjithe</a:t>
            </a:r>
            <a:r>
              <a:rPr lang="en-US" dirty="0" smtClean="0"/>
              <a:t> </a:t>
            </a:r>
            <a:r>
              <a:rPr lang="en-US" dirty="0" err="1" smtClean="0"/>
              <a:t>kompjuteret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brenda</a:t>
            </a:r>
            <a:r>
              <a:rPr lang="en-US" dirty="0" smtClean="0"/>
              <a:t> </a:t>
            </a:r>
            <a:r>
              <a:rPr lang="en-US" dirty="0" err="1" smtClean="0"/>
              <a:t>rrjetit.Klientet</a:t>
            </a:r>
            <a:r>
              <a:rPr lang="en-US" dirty="0" smtClean="0"/>
              <a:t> ne </a:t>
            </a:r>
            <a:r>
              <a:rPr lang="en-US" dirty="0" err="1" smtClean="0"/>
              <a:t>anen</a:t>
            </a:r>
            <a:r>
              <a:rPr lang="en-US" dirty="0" smtClean="0"/>
              <a:t> </a:t>
            </a:r>
            <a:r>
              <a:rPr lang="en-US" dirty="0" err="1" smtClean="0"/>
              <a:t>tjeter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kompjuter</a:t>
            </a:r>
            <a:r>
              <a:rPr lang="en-US" dirty="0" smtClean="0"/>
              <a:t> </a:t>
            </a:r>
            <a:r>
              <a:rPr lang="en-US" dirty="0" err="1" smtClean="0"/>
              <a:t>personale</a:t>
            </a:r>
            <a:r>
              <a:rPr lang="en-US" dirty="0" smtClean="0"/>
              <a:t> (PC),ne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cilet</a:t>
            </a:r>
            <a:r>
              <a:rPr lang="en-US" dirty="0" smtClean="0"/>
              <a:t> </a:t>
            </a:r>
            <a:r>
              <a:rPr lang="en-US" dirty="0" err="1" smtClean="0"/>
              <a:t>shfrytezuesit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perdorin</a:t>
            </a:r>
            <a:r>
              <a:rPr lang="en-US" dirty="0" smtClean="0"/>
              <a:t> </a:t>
            </a:r>
            <a:r>
              <a:rPr lang="en-US" dirty="0" err="1" smtClean="0"/>
              <a:t>programet</a:t>
            </a:r>
            <a:r>
              <a:rPr lang="en-US" dirty="0" smtClean="0"/>
              <a:t> </a:t>
            </a:r>
            <a:r>
              <a:rPr lang="en-US" dirty="0" err="1" smtClean="0"/>
              <a:t>aplikative.Klientet</a:t>
            </a:r>
            <a:r>
              <a:rPr lang="en-US" dirty="0" smtClean="0"/>
              <a:t> </a:t>
            </a:r>
            <a:r>
              <a:rPr lang="en-US" dirty="0" err="1" smtClean="0"/>
              <a:t>lidhen</a:t>
            </a:r>
            <a:r>
              <a:rPr lang="en-US" dirty="0" smtClean="0"/>
              <a:t> ne </a:t>
            </a:r>
            <a:r>
              <a:rPr lang="en-US" dirty="0" err="1" smtClean="0"/>
              <a:t>servera</a:t>
            </a:r>
            <a:r>
              <a:rPr lang="en-US" dirty="0" smtClean="0"/>
              <a:t> me </a:t>
            </a:r>
            <a:r>
              <a:rPr lang="en-US" dirty="0" err="1" smtClean="0"/>
              <a:t>qellim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shfrytezuesit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resurseve</a:t>
            </a:r>
            <a:r>
              <a:rPr lang="en-US" dirty="0" smtClean="0"/>
              <a:t> ,sic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fajllat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pajisjet</a:t>
            </a:r>
            <a:r>
              <a:rPr lang="en-US" dirty="0" smtClean="0"/>
              <a:t> per </a:t>
            </a:r>
            <a:r>
              <a:rPr lang="en-US" dirty="0" err="1" smtClean="0"/>
              <a:t>fuqi</a:t>
            </a:r>
            <a:r>
              <a:rPr lang="en-US" dirty="0" smtClean="0"/>
              <a:t> </a:t>
            </a:r>
            <a:r>
              <a:rPr lang="en-US" dirty="0" err="1" smtClean="0"/>
              <a:t>procesuese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0"/>
            <a:ext cx="8183880" cy="10515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Puna</a:t>
            </a:r>
            <a:r>
              <a:rPr lang="en-US" b="1" dirty="0" smtClean="0"/>
              <a:t> e </a:t>
            </a:r>
            <a:r>
              <a:rPr lang="en-US" b="1" dirty="0" err="1" smtClean="0"/>
              <a:t>kompjutereve</a:t>
            </a:r>
            <a:r>
              <a:rPr lang="en-US" b="1" dirty="0" smtClean="0"/>
              <a:t> </a:t>
            </a:r>
            <a:r>
              <a:rPr lang="en-US" b="1" dirty="0" err="1" smtClean="0"/>
              <a:t>te</a:t>
            </a:r>
            <a:r>
              <a:rPr lang="en-US" b="1" dirty="0" smtClean="0"/>
              <a:t> </a:t>
            </a:r>
            <a:r>
              <a:rPr lang="en-US" b="1" dirty="0" err="1" smtClean="0"/>
              <a:t>lidhur</a:t>
            </a:r>
            <a:r>
              <a:rPr lang="en-US" b="1" dirty="0" smtClean="0"/>
              <a:t> ne </a:t>
            </a:r>
            <a:r>
              <a:rPr lang="en-US" b="1" dirty="0" err="1" smtClean="0"/>
              <a:t>grup</a:t>
            </a:r>
            <a:r>
              <a:rPr lang="en-US" b="1" dirty="0" smtClean="0"/>
              <a:t> (Workgroup)</a:t>
            </a:r>
            <a:endParaRPr lang="en-US" dirty="0" smtClean="0"/>
          </a:p>
          <a:p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kompjuter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lidhur</a:t>
            </a:r>
            <a:r>
              <a:rPr lang="en-US" dirty="0" smtClean="0"/>
              <a:t> ne </a:t>
            </a:r>
            <a:r>
              <a:rPr lang="en-US" dirty="0" err="1" smtClean="0"/>
              <a:t>rrjet</a:t>
            </a:r>
            <a:r>
              <a:rPr lang="en-US" dirty="0" smtClean="0"/>
              <a:t> </a:t>
            </a:r>
            <a:r>
              <a:rPr lang="en-US" dirty="0" err="1" smtClean="0"/>
              <a:t>paraqesin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punues.Ne</a:t>
            </a:r>
            <a:r>
              <a:rPr lang="en-US" dirty="0" smtClean="0"/>
              <a:t> </a:t>
            </a:r>
            <a:r>
              <a:rPr lang="en-US" dirty="0" err="1" smtClean="0"/>
              <a:t>kete</a:t>
            </a:r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shfrytezuesit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bejne</a:t>
            </a:r>
            <a:r>
              <a:rPr lang="en-US" dirty="0" smtClean="0"/>
              <a:t> </a:t>
            </a:r>
            <a:r>
              <a:rPr lang="en-US" dirty="0" err="1" smtClean="0"/>
              <a:t>ndarjen</a:t>
            </a:r>
            <a:r>
              <a:rPr lang="en-US" dirty="0" smtClean="0"/>
              <a:t> e </a:t>
            </a:r>
            <a:r>
              <a:rPr lang="en-US" dirty="0" err="1" smtClean="0"/>
              <a:t>shtypesit,modemit,skanerit,por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informatave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neper</a:t>
            </a:r>
            <a:r>
              <a:rPr lang="en-US" dirty="0" smtClean="0"/>
              <a:t> </a:t>
            </a:r>
            <a:r>
              <a:rPr lang="en-US" dirty="0" err="1" smtClean="0"/>
              <a:t>kompjuter.Shfrytezuesit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t'u</a:t>
            </a:r>
            <a:r>
              <a:rPr lang="en-US" dirty="0" smtClean="0"/>
              <a:t> </a:t>
            </a:r>
            <a:r>
              <a:rPr lang="en-US" dirty="0" err="1" smtClean="0"/>
              <a:t>japin</a:t>
            </a:r>
            <a:r>
              <a:rPr lang="en-US" dirty="0" smtClean="0"/>
              <a:t> </a:t>
            </a:r>
            <a:r>
              <a:rPr lang="en-US" dirty="0" err="1" smtClean="0"/>
              <a:t>qasje</a:t>
            </a:r>
            <a:r>
              <a:rPr lang="en-US" dirty="0" smtClean="0"/>
              <a:t> </a:t>
            </a:r>
            <a:r>
              <a:rPr lang="en-US" dirty="0" err="1" smtClean="0"/>
              <a:t>shfrytezuesve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tjere</a:t>
            </a:r>
            <a:r>
              <a:rPr lang="en-US" dirty="0" smtClean="0"/>
              <a:t> ne </a:t>
            </a:r>
            <a:r>
              <a:rPr lang="en-US" dirty="0" err="1" smtClean="0"/>
              <a:t>resurset</a:t>
            </a:r>
            <a:r>
              <a:rPr lang="en-US" dirty="0" smtClean="0"/>
              <a:t> e </a:t>
            </a:r>
            <a:r>
              <a:rPr lang="en-US" dirty="0" err="1" smtClean="0"/>
              <a:t>tyre.Workgroup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ka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metat</a:t>
            </a:r>
            <a:r>
              <a:rPr lang="en-US" dirty="0" smtClean="0"/>
              <a:t> e </a:t>
            </a:r>
            <a:r>
              <a:rPr lang="en-US" dirty="0" err="1" smtClean="0"/>
              <a:t>veta,pasi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ne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kyqjes</a:t>
            </a:r>
            <a:r>
              <a:rPr lang="en-US" dirty="0" smtClean="0"/>
              <a:t> se me </a:t>
            </a:r>
            <a:r>
              <a:rPr lang="en-US" dirty="0" err="1" smtClean="0"/>
              <a:t>shume</a:t>
            </a:r>
            <a:r>
              <a:rPr lang="en-US" dirty="0" smtClean="0"/>
              <a:t> </a:t>
            </a:r>
            <a:r>
              <a:rPr lang="en-US" dirty="0" err="1" smtClean="0"/>
              <a:t>shfrytezuesve</a:t>
            </a:r>
            <a:r>
              <a:rPr lang="en-US" dirty="0" smtClean="0"/>
              <a:t> ne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kompjuter,ai</a:t>
            </a:r>
            <a:r>
              <a:rPr lang="en-US" dirty="0" smtClean="0"/>
              <a:t> do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ngadalsohet</a:t>
            </a:r>
            <a:r>
              <a:rPr lang="en-US" dirty="0" smtClean="0"/>
              <a:t> </a:t>
            </a:r>
            <a:r>
              <a:rPr lang="en-US" dirty="0" err="1" smtClean="0"/>
              <a:t>shume,pastaj</a:t>
            </a:r>
            <a:r>
              <a:rPr lang="en-US" dirty="0" smtClean="0"/>
              <a:t> </a:t>
            </a:r>
            <a:r>
              <a:rPr lang="en-US" dirty="0" err="1" smtClean="0"/>
              <a:t>siguria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me e </a:t>
            </a:r>
            <a:r>
              <a:rPr lang="en-US" dirty="0" err="1" smtClean="0"/>
              <a:t>vogel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ne </a:t>
            </a:r>
            <a:r>
              <a:rPr lang="en-US" dirty="0" err="1" smtClean="0"/>
              <a:t>rast</a:t>
            </a:r>
            <a:r>
              <a:rPr lang="en-US" dirty="0" smtClean="0"/>
              <a:t> se </a:t>
            </a:r>
            <a:r>
              <a:rPr lang="en-US" dirty="0" err="1" smtClean="0"/>
              <a:t>gabohet</a:t>
            </a:r>
            <a:r>
              <a:rPr lang="en-US" dirty="0" smtClean="0"/>
              <a:t> ne </a:t>
            </a:r>
            <a:r>
              <a:rPr lang="en-US" dirty="0" err="1" smtClean="0"/>
              <a:t>dhenien</a:t>
            </a:r>
            <a:r>
              <a:rPr lang="en-US" dirty="0" smtClean="0"/>
              <a:t> 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drejtave,mund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vjen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deri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keqperdorimet</a:t>
            </a:r>
            <a:r>
              <a:rPr lang="en-US" dirty="0" smtClean="0"/>
              <a:t> e </a:t>
            </a:r>
            <a:r>
              <a:rPr lang="en-US" dirty="0" err="1" smtClean="0"/>
              <a:t>ndryshme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0"/>
            <a:ext cx="8183880" cy="105156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/>
          <a:lstStyle/>
          <a:p>
            <a:r>
              <a:rPr lang="en-US" b="1" dirty="0" err="1" smtClean="0"/>
              <a:t>Ç'është</a:t>
            </a:r>
            <a:r>
              <a:rPr lang="en-US" b="1" dirty="0" smtClean="0"/>
              <a:t> </a:t>
            </a:r>
            <a:r>
              <a:rPr lang="en-US" b="1" dirty="0" err="1" smtClean="0"/>
              <a:t>Interneti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si</a:t>
            </a:r>
            <a:r>
              <a:rPr lang="en-US" b="1" dirty="0" smtClean="0"/>
              <a:t> </a:t>
            </a:r>
            <a:r>
              <a:rPr lang="en-US" b="1" dirty="0" err="1" smtClean="0"/>
              <a:t>mund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shfrytëzohet</a:t>
            </a:r>
            <a:r>
              <a:rPr lang="en-US" b="1" dirty="0" smtClean="0"/>
              <a:t>?</a:t>
            </a:r>
            <a:endParaRPr lang="en-US" dirty="0" smtClean="0"/>
          </a:p>
          <a:p>
            <a:r>
              <a:rPr lang="en-US" dirty="0" err="1" smtClean="0"/>
              <a:t>Interneti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definicion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rrjeti</a:t>
            </a:r>
            <a:r>
              <a:rPr lang="en-US" dirty="0" smtClean="0"/>
              <a:t> global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perbhet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shume</a:t>
            </a:r>
            <a:r>
              <a:rPr lang="en-US" dirty="0" smtClean="0"/>
              <a:t> </a:t>
            </a:r>
            <a:r>
              <a:rPr lang="en-US" dirty="0" err="1" smtClean="0"/>
              <a:t>rrjeta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lidhura</a:t>
            </a:r>
            <a:r>
              <a:rPr lang="en-US" dirty="0" smtClean="0"/>
              <a:t> ne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vete.Qeshtja</a:t>
            </a:r>
            <a:r>
              <a:rPr lang="en-US" dirty="0" smtClean="0"/>
              <a:t> </a:t>
            </a:r>
            <a:r>
              <a:rPr lang="en-US" dirty="0" err="1" smtClean="0"/>
              <a:t>unike</a:t>
            </a:r>
            <a:r>
              <a:rPr lang="en-US" dirty="0" smtClean="0"/>
              <a:t> e </a:t>
            </a:r>
            <a:r>
              <a:rPr lang="en-US" dirty="0" err="1" smtClean="0"/>
              <a:t>Internetit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se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keni</a:t>
            </a:r>
            <a:r>
              <a:rPr lang="en-US" dirty="0" smtClean="0"/>
              <a:t> </a:t>
            </a:r>
            <a:r>
              <a:rPr lang="en-US" dirty="0" err="1" smtClean="0"/>
              <a:t>qasje</a:t>
            </a:r>
            <a:r>
              <a:rPr lang="en-US" dirty="0" smtClean="0"/>
              <a:t> ne </a:t>
            </a:r>
            <a:r>
              <a:rPr lang="en-US" dirty="0" err="1" smtClean="0"/>
              <a:t>aq</a:t>
            </a:r>
            <a:r>
              <a:rPr lang="en-US" dirty="0" smtClean="0"/>
              <a:t> </a:t>
            </a:r>
            <a:r>
              <a:rPr lang="en-US" dirty="0" err="1" smtClean="0"/>
              <a:t>shume</a:t>
            </a:r>
            <a:r>
              <a:rPr lang="en-US" dirty="0" smtClean="0"/>
              <a:t> </a:t>
            </a:r>
            <a:r>
              <a:rPr lang="en-US" dirty="0" err="1" smtClean="0"/>
              <a:t>informata</a:t>
            </a:r>
            <a:r>
              <a:rPr lang="en-US" dirty="0" smtClean="0"/>
              <a:t> </a:t>
            </a:r>
            <a:r>
              <a:rPr lang="en-US" dirty="0" err="1" smtClean="0"/>
              <a:t>nepermjet</a:t>
            </a:r>
            <a:r>
              <a:rPr lang="en-US" dirty="0" smtClean="0"/>
              <a:t> </a:t>
            </a:r>
            <a:r>
              <a:rPr lang="en-US" dirty="0" err="1" smtClean="0"/>
              <a:t>tij.Sipas</a:t>
            </a:r>
            <a:r>
              <a:rPr lang="en-US" dirty="0" smtClean="0"/>
              <a:t> </a:t>
            </a:r>
            <a:r>
              <a:rPr lang="en-US" dirty="0" err="1" smtClean="0"/>
              <a:t>nevojes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kerkoni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gjeni</a:t>
            </a:r>
            <a:r>
              <a:rPr lang="en-US" dirty="0" smtClean="0"/>
              <a:t> </a:t>
            </a:r>
            <a:r>
              <a:rPr lang="en-US" dirty="0" err="1" smtClean="0"/>
              <a:t>lloj-lloj</a:t>
            </a:r>
            <a:r>
              <a:rPr lang="en-US" dirty="0" smtClean="0"/>
              <a:t> </a:t>
            </a:r>
            <a:r>
              <a:rPr lang="en-US" dirty="0" err="1" smtClean="0"/>
              <a:t>informatash</a:t>
            </a:r>
            <a:r>
              <a:rPr lang="en-US" dirty="0" smtClean="0"/>
              <a:t> per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ndryshme,t'i</a:t>
            </a:r>
            <a:r>
              <a:rPr lang="en-US" dirty="0" smtClean="0"/>
              <a:t> </a:t>
            </a:r>
            <a:r>
              <a:rPr lang="en-US" dirty="0" err="1" smtClean="0"/>
              <a:t>ruani</a:t>
            </a:r>
            <a:r>
              <a:rPr lang="en-US" dirty="0" smtClean="0"/>
              <a:t> </a:t>
            </a:r>
            <a:r>
              <a:rPr lang="en-US" dirty="0" err="1" smtClean="0"/>
              <a:t>ato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t'i</a:t>
            </a:r>
            <a:r>
              <a:rPr lang="en-US" dirty="0" smtClean="0"/>
              <a:t> </a:t>
            </a:r>
            <a:r>
              <a:rPr lang="en-US" dirty="0" err="1" smtClean="0"/>
              <a:t>shtypni.Sherbimet</a:t>
            </a:r>
            <a:r>
              <a:rPr lang="en-US" dirty="0" smtClean="0"/>
              <a:t> </a:t>
            </a:r>
            <a:r>
              <a:rPr lang="en-US" dirty="0" err="1" smtClean="0"/>
              <a:t>kryesore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Internetit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: WWW,FTP,E-</a:t>
            </a:r>
            <a:r>
              <a:rPr lang="en-US" dirty="0" err="1" smtClean="0"/>
              <a:t>mail,Chat,E</a:t>
            </a:r>
            <a:r>
              <a:rPr lang="en-US" dirty="0" smtClean="0"/>
              <a:t>-Commerce.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</TotalTime>
  <Words>353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Interneti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Interneti</dc:title>
  <dc:creator>FSF</dc:creator>
  <cp:lastModifiedBy>FSF</cp:lastModifiedBy>
  <cp:revision>4</cp:revision>
  <dcterms:created xsi:type="dcterms:W3CDTF">2015-05-24T16:03:09Z</dcterms:created>
  <dcterms:modified xsi:type="dcterms:W3CDTF">2015-05-24T16:45:32Z</dcterms:modified>
</cp:coreProperties>
</file>