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609508-0DF4-449D-85E8-09BABF78565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26B6AA-57F2-4E6F-A778-BB274D1CBA8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TEKNOLOGJI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57200" y="838200"/>
            <a:ext cx="3810000" cy="54102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Punoi:Jona</a:t>
            </a:r>
            <a:r>
              <a:rPr lang="en-US" sz="4400" dirty="0" smtClean="0"/>
              <a:t> </a:t>
            </a:r>
            <a:r>
              <a:rPr lang="en-US" sz="4400" dirty="0" err="1" smtClean="0"/>
              <a:t>Beka</a:t>
            </a:r>
            <a:endParaRPr lang="en-US" sz="4400" dirty="0" smtClean="0"/>
          </a:p>
          <a:p>
            <a:r>
              <a:rPr lang="en-US" sz="4400" dirty="0" err="1" smtClean="0"/>
              <a:t>Arsimtarja</a:t>
            </a:r>
            <a:r>
              <a:rPr lang="en-US" sz="4400" dirty="0" smtClean="0"/>
              <a:t>: </a:t>
            </a:r>
            <a:r>
              <a:rPr lang="en-US" sz="4400" dirty="0" err="1" smtClean="0"/>
              <a:t>Kumrie</a:t>
            </a:r>
            <a:r>
              <a:rPr lang="en-US" sz="4400" dirty="0" smtClean="0"/>
              <a:t> </a:t>
            </a:r>
            <a:r>
              <a:rPr lang="en-US" sz="4400" dirty="0" err="1" smtClean="0"/>
              <a:t>Maqedonci</a:t>
            </a:r>
            <a:endParaRPr lang="en-US" sz="4400" dirty="0" smtClean="0"/>
          </a:p>
          <a:p>
            <a:r>
              <a:rPr lang="en-US" sz="4400" dirty="0" smtClean="0"/>
              <a:t>Klasa:9/II</a:t>
            </a:r>
            <a:endParaRPr lang="en-US" sz="44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24400" y="1676400"/>
            <a:ext cx="3901281" cy="3901281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FSHIRJA E IKONAVE NGA DESKOPI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Ikonat</a:t>
            </a:r>
            <a:r>
              <a:rPr lang="en-US" dirty="0" smtClean="0"/>
              <a:t> e </a:t>
            </a:r>
            <a:r>
              <a:rPr lang="en-US" dirty="0" err="1" smtClean="0"/>
              <a:t>tilla</a:t>
            </a:r>
            <a:r>
              <a:rPr lang="en-US" dirty="0" smtClean="0"/>
              <a:t> I </a:t>
            </a:r>
            <a:r>
              <a:rPr lang="en-US" dirty="0" err="1" smtClean="0"/>
              <a:t>fshijme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deskopi</a:t>
            </a:r>
            <a:r>
              <a:rPr lang="en-US" dirty="0" smtClean="0"/>
              <a:t> duke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menyne</a:t>
            </a:r>
            <a:r>
              <a:rPr lang="en-US" dirty="0" smtClean="0"/>
              <a:t> e </a:t>
            </a:r>
            <a:r>
              <a:rPr lang="en-US" dirty="0" err="1" smtClean="0"/>
              <a:t>perkohshme,perkatsisht</a:t>
            </a:r>
            <a:r>
              <a:rPr lang="en-US" dirty="0" smtClean="0"/>
              <a:t> </a:t>
            </a:r>
            <a:r>
              <a:rPr lang="en-US" dirty="0" err="1" smtClean="0"/>
              <a:t>opsionin</a:t>
            </a:r>
            <a:r>
              <a:rPr lang="en-US" dirty="0" smtClean="0"/>
              <a:t> </a:t>
            </a:r>
            <a:r>
              <a:rPr lang="en-US" dirty="0" err="1" smtClean="0"/>
              <a:t>DELETE.Pas</a:t>
            </a:r>
            <a:r>
              <a:rPr lang="en-US" dirty="0"/>
              <a:t>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momentesh</a:t>
            </a:r>
            <a:r>
              <a:rPr lang="en-US" dirty="0" smtClean="0"/>
              <a:t> </a:t>
            </a:r>
            <a:r>
              <a:rPr lang="en-US" dirty="0" err="1" smtClean="0"/>
              <a:t>hapet</a:t>
            </a:r>
            <a:r>
              <a:rPr lang="en-US" dirty="0" smtClean="0"/>
              <a:t> </a:t>
            </a:r>
            <a:r>
              <a:rPr lang="en-US" dirty="0" err="1" smtClean="0"/>
              <a:t>dritarja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konfirmuar</a:t>
            </a:r>
            <a:r>
              <a:rPr lang="en-US" dirty="0" smtClean="0"/>
              <a:t> </a:t>
            </a:r>
            <a:r>
              <a:rPr lang="en-US" dirty="0" err="1" smtClean="0"/>
              <a:t>veprimin</a:t>
            </a:r>
            <a:r>
              <a:rPr lang="en-US" dirty="0" smtClean="0"/>
              <a:t> e </a:t>
            </a:r>
            <a:r>
              <a:rPr lang="en-US" dirty="0" err="1" smtClean="0"/>
              <a:t>nderrmare.Dhe</a:t>
            </a:r>
            <a:r>
              <a:rPr lang="en-US" dirty="0" smtClean="0"/>
              <a:t> 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ikona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vendoset</a:t>
            </a:r>
            <a:r>
              <a:rPr lang="en-US" dirty="0" smtClean="0"/>
              <a:t> ne </a:t>
            </a:r>
            <a:r>
              <a:rPr lang="en-US" dirty="0" err="1" smtClean="0"/>
              <a:t>shporte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opsioneve</a:t>
            </a:r>
            <a:r>
              <a:rPr lang="en-US" dirty="0" smtClean="0"/>
              <a:t> se </a:t>
            </a:r>
            <a:r>
              <a:rPr lang="en-US" dirty="0" err="1" smtClean="0"/>
              <a:t>dritares</a:t>
            </a:r>
            <a:r>
              <a:rPr lang="en-US" dirty="0" smtClean="0"/>
              <a:t> se </a:t>
            </a:r>
            <a:r>
              <a:rPr lang="en-US" dirty="0" err="1" smtClean="0"/>
              <a:t>aksesit</a:t>
            </a:r>
            <a:endParaRPr lang="en-US" dirty="0"/>
          </a:p>
        </p:txBody>
      </p:sp>
      <p:pic>
        <p:nvPicPr>
          <p:cNvPr id="4" name="Content Placeholder 3" descr="teknologji-e-informimit-dhe-komunikimit-tik-punim-seminarik-driton-nuha-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841" y="1646238"/>
            <a:ext cx="6028317" cy="452596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2743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SISTEMI I OBJEKTEVE NE DESKOP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228601" y="1828800"/>
            <a:ext cx="31242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Ikonat</a:t>
            </a:r>
            <a:r>
              <a:rPr lang="en-US" sz="2800" dirty="0" smtClean="0"/>
              <a:t> e </a:t>
            </a:r>
            <a:r>
              <a:rPr lang="en-US" sz="2800" dirty="0" err="1" smtClean="0"/>
              <a:t>vendosura</a:t>
            </a:r>
            <a:r>
              <a:rPr lang="en-US" sz="2800" dirty="0" smtClean="0"/>
              <a:t> ne </a:t>
            </a:r>
            <a:r>
              <a:rPr lang="en-US" sz="2800" dirty="0" err="1" smtClean="0"/>
              <a:t>deskop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jene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pozicionueshme</a:t>
            </a:r>
            <a:r>
              <a:rPr lang="en-US" sz="2800" dirty="0" smtClean="0"/>
              <a:t> ne </a:t>
            </a:r>
            <a:r>
              <a:rPr lang="en-US" sz="2800" dirty="0" err="1" smtClean="0"/>
              <a:t>menyra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rregullta,sa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renditen</a:t>
            </a:r>
            <a:r>
              <a:rPr lang="en-US" sz="2800" dirty="0" smtClean="0"/>
              <a:t> </a:t>
            </a:r>
            <a:r>
              <a:rPr lang="en-US" sz="2800" dirty="0" err="1" smtClean="0"/>
              <a:t>sipas</a:t>
            </a:r>
            <a:r>
              <a:rPr lang="en-US" sz="2800" dirty="0" smtClean="0"/>
              <a:t> </a:t>
            </a:r>
            <a:r>
              <a:rPr lang="en-US" sz="2800" dirty="0" err="1" smtClean="0"/>
              <a:t>nje</a:t>
            </a:r>
            <a:r>
              <a:rPr lang="en-US" sz="2800" dirty="0" smtClean="0"/>
              <a:t> </a:t>
            </a:r>
            <a:r>
              <a:rPr lang="en-US" sz="2800" dirty="0" err="1" smtClean="0"/>
              <a:t>rrjeti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padukshem</a:t>
            </a:r>
            <a:r>
              <a:rPr lang="en-US" sz="2800" dirty="0" smtClean="0"/>
              <a:t> ALIGN TO GRID</a:t>
            </a:r>
            <a:endParaRPr lang="en-US" sz="2800" dirty="0"/>
          </a:p>
        </p:txBody>
      </p:sp>
      <p:pic>
        <p:nvPicPr>
          <p:cNvPr id="6" name="Content Placeholder 5" descr="67389-click-align-to-grid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38600" y="3200400"/>
            <a:ext cx="4563929" cy="28003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Hapja</a:t>
            </a:r>
            <a:r>
              <a:rPr lang="en-US" dirty="0" smtClean="0"/>
              <a:t> </a:t>
            </a:r>
            <a:r>
              <a:rPr lang="en-US" dirty="0" err="1" smtClean="0"/>
              <a:t>Automatike</a:t>
            </a:r>
            <a:r>
              <a:rPr lang="en-US" dirty="0" smtClean="0"/>
              <a:t> E </a:t>
            </a:r>
            <a:r>
              <a:rPr lang="en-US" dirty="0" err="1" smtClean="0"/>
              <a:t>Programit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shpesh,ekziston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mundesia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program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startohet</a:t>
            </a:r>
            <a:r>
              <a:rPr lang="en-US" dirty="0" smtClean="0"/>
              <a:t> </a:t>
            </a:r>
            <a:r>
              <a:rPr lang="en-US" dirty="0" err="1" smtClean="0"/>
              <a:t>automatikisht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hapet</a:t>
            </a:r>
            <a:r>
              <a:rPr lang="en-US" dirty="0" smtClean="0"/>
              <a:t> </a:t>
            </a:r>
            <a:r>
              <a:rPr lang="en-US" dirty="0" err="1" smtClean="0"/>
              <a:t>kompjuteri.Per</a:t>
            </a:r>
            <a:r>
              <a:rPr lang="en-US" dirty="0" smtClean="0"/>
              <a:t>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qellim</a:t>
            </a:r>
            <a:r>
              <a:rPr lang="en-US" dirty="0" smtClean="0"/>
              <a:t> </a:t>
            </a:r>
            <a:r>
              <a:rPr lang="en-US" dirty="0" err="1" smtClean="0"/>
              <a:t>ikona</a:t>
            </a:r>
            <a:r>
              <a:rPr lang="en-US" dirty="0" smtClean="0"/>
              <a:t> e </a:t>
            </a:r>
            <a:r>
              <a:rPr lang="en-US" dirty="0" err="1" smtClean="0"/>
              <a:t>programit</a:t>
            </a:r>
            <a:r>
              <a:rPr lang="en-US" dirty="0" smtClean="0"/>
              <a:t> </a:t>
            </a:r>
            <a:r>
              <a:rPr lang="en-US" dirty="0" err="1" smtClean="0"/>
              <a:t>perkates</a:t>
            </a:r>
            <a:r>
              <a:rPr lang="en-US" dirty="0" smtClean="0"/>
              <a:t> e </a:t>
            </a:r>
            <a:r>
              <a:rPr lang="en-US" dirty="0" err="1" smtClean="0"/>
              <a:t>tipit</a:t>
            </a:r>
            <a:r>
              <a:rPr lang="en-US" dirty="0" smtClean="0"/>
              <a:t> shortcut </a:t>
            </a:r>
            <a:r>
              <a:rPr lang="en-US" dirty="0" err="1" smtClean="0"/>
              <a:t>vendoset</a:t>
            </a:r>
            <a:r>
              <a:rPr lang="en-US" dirty="0" smtClean="0"/>
              <a:t> ne </a:t>
            </a:r>
            <a:r>
              <a:rPr lang="en-US" dirty="0" err="1" smtClean="0"/>
              <a:t>nenmenyne</a:t>
            </a:r>
            <a:r>
              <a:rPr lang="en-US" dirty="0" smtClean="0"/>
              <a:t> STARTUP </a:t>
            </a:r>
            <a:r>
              <a:rPr lang="en-US" dirty="0" err="1" smtClean="0"/>
              <a:t>tek</a:t>
            </a:r>
            <a:r>
              <a:rPr lang="en-US" dirty="0" smtClean="0"/>
              <a:t> ALL </a:t>
            </a:r>
            <a:r>
              <a:rPr lang="en-US" dirty="0" err="1" smtClean="0"/>
              <a:t>PROGRAMS.Selektohet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perkates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hapet</a:t>
            </a:r>
            <a:r>
              <a:rPr lang="en-US" dirty="0" smtClean="0"/>
              <a:t> </a:t>
            </a:r>
            <a:r>
              <a:rPr lang="en-US" dirty="0" err="1" smtClean="0"/>
              <a:t>menyja</a:t>
            </a:r>
            <a:r>
              <a:rPr lang="en-US" dirty="0" smtClean="0"/>
              <a:t>  e </a:t>
            </a:r>
            <a:r>
              <a:rPr lang="en-US" dirty="0" err="1" smtClean="0"/>
              <a:t>perkohshme</a:t>
            </a:r>
            <a:r>
              <a:rPr lang="en-US" dirty="0" smtClean="0"/>
              <a:t>  e </a:t>
            </a:r>
            <a:r>
              <a:rPr lang="en-US" dirty="0" err="1" smtClean="0"/>
              <a:t>tij</a:t>
            </a:r>
            <a:r>
              <a:rPr lang="en-US" dirty="0" smtClean="0"/>
              <a:t> me </a:t>
            </a:r>
            <a:r>
              <a:rPr lang="en-US" dirty="0" err="1" smtClean="0"/>
              <a:t>tastin</a:t>
            </a:r>
            <a:r>
              <a:rPr lang="en-US" dirty="0" smtClean="0"/>
              <a:t> e </a:t>
            </a:r>
            <a:r>
              <a:rPr lang="en-US" dirty="0" err="1" smtClean="0"/>
              <a:t>djathte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miut.Dhe</a:t>
            </a:r>
            <a:r>
              <a:rPr lang="en-US" dirty="0" smtClean="0"/>
              <a:t>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shtypet</a:t>
            </a:r>
            <a:r>
              <a:rPr lang="en-US" dirty="0" smtClean="0"/>
              <a:t> </a:t>
            </a:r>
            <a:r>
              <a:rPr lang="en-US" dirty="0" err="1" smtClean="0"/>
              <a:t>opsioni</a:t>
            </a:r>
            <a:r>
              <a:rPr lang="en-US" dirty="0" smtClean="0"/>
              <a:t> COPY  e me </a:t>
            </a:r>
            <a:r>
              <a:rPr lang="en-US" dirty="0" err="1" smtClean="0"/>
              <a:t>pastaj</a:t>
            </a:r>
            <a:r>
              <a:rPr lang="en-US" dirty="0" smtClean="0"/>
              <a:t> STURTUP </a:t>
            </a:r>
            <a:r>
              <a:rPr lang="en-US" dirty="0" err="1" smtClean="0"/>
              <a:t>zgjidhet</a:t>
            </a:r>
            <a:r>
              <a:rPr lang="en-US" dirty="0" smtClean="0"/>
              <a:t> OPEN.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</a:t>
            </a:r>
            <a:r>
              <a:rPr lang="en-US" dirty="0" err="1" smtClean="0"/>
              <a:t>tek</a:t>
            </a:r>
            <a:r>
              <a:rPr lang="en-US" dirty="0" smtClean="0"/>
              <a:t> ALL PROGRAMS</a:t>
            </a:r>
            <a:endParaRPr lang="en-US" dirty="0"/>
          </a:p>
        </p:txBody>
      </p:sp>
      <p:pic>
        <p:nvPicPr>
          <p:cNvPr id="4" name="Content Placeholder 3" descr="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5773822" cy="50373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KERKIMI I DOKUMENTEVE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 me </a:t>
            </a:r>
            <a:r>
              <a:rPr lang="en-US" dirty="0" err="1" smtClean="0"/>
              <a:t>dokumente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ndryshme,eshte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e </a:t>
            </a:r>
            <a:r>
              <a:rPr lang="en-US" dirty="0" err="1" smtClean="0"/>
              <a:t>mundshme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harruar</a:t>
            </a:r>
            <a:r>
              <a:rPr lang="en-US" dirty="0" smtClean="0"/>
              <a:t> </a:t>
            </a:r>
            <a:r>
              <a:rPr lang="en-US" dirty="0" err="1" smtClean="0"/>
              <a:t>adresen</a:t>
            </a:r>
            <a:r>
              <a:rPr lang="en-US" dirty="0" smtClean="0"/>
              <a:t> e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dokumenti.Ne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ndihmon</a:t>
            </a:r>
            <a:r>
              <a:rPr lang="en-US" dirty="0" smtClean="0"/>
              <a:t>  </a:t>
            </a:r>
            <a:r>
              <a:rPr lang="en-US" dirty="0" err="1" smtClean="0"/>
              <a:t>opsioni</a:t>
            </a:r>
            <a:r>
              <a:rPr lang="en-US" dirty="0" smtClean="0"/>
              <a:t> SEARCH I </a:t>
            </a:r>
            <a:r>
              <a:rPr lang="en-US" dirty="0" err="1" smtClean="0"/>
              <a:t>menyse</a:t>
            </a:r>
            <a:r>
              <a:rPr lang="en-US" dirty="0" smtClean="0"/>
              <a:t> </a:t>
            </a:r>
            <a:r>
              <a:rPr lang="en-US" dirty="0" err="1" smtClean="0"/>
              <a:t>START.Pasi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permbushur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opsion</a:t>
            </a:r>
            <a:r>
              <a:rPr lang="en-US" dirty="0" smtClean="0"/>
              <a:t> </a:t>
            </a:r>
            <a:r>
              <a:rPr lang="en-US" dirty="0" err="1" smtClean="0"/>
              <a:t>hapet</a:t>
            </a:r>
            <a:r>
              <a:rPr lang="en-US" dirty="0" smtClean="0"/>
              <a:t> </a:t>
            </a:r>
            <a:r>
              <a:rPr lang="en-US" dirty="0" err="1" smtClean="0"/>
              <a:t>dritarja</a:t>
            </a:r>
            <a:r>
              <a:rPr lang="en-US" dirty="0" smtClean="0"/>
              <a:t> (</a:t>
            </a:r>
            <a:r>
              <a:rPr lang="en-US" dirty="0" err="1" smtClean="0"/>
              <a:t>Windowsi</a:t>
            </a:r>
            <a:r>
              <a:rPr lang="en-US" dirty="0" smtClean="0"/>
              <a:t>)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cilen</a:t>
            </a:r>
            <a:r>
              <a:rPr lang="en-US" dirty="0" smtClean="0"/>
              <a:t> </a:t>
            </a:r>
            <a:r>
              <a:rPr lang="en-US" dirty="0" err="1" smtClean="0"/>
              <a:t>paraqiten</a:t>
            </a:r>
            <a:r>
              <a:rPr lang="en-US" dirty="0" smtClean="0"/>
              <a:t>  </a:t>
            </a:r>
            <a:r>
              <a:rPr lang="en-US" dirty="0" err="1" smtClean="0"/>
              <a:t>mundesite</a:t>
            </a:r>
            <a:r>
              <a:rPr lang="en-US" dirty="0" smtClean="0"/>
              <a:t> e </a:t>
            </a:r>
            <a:r>
              <a:rPr lang="en-US" dirty="0" err="1" smtClean="0"/>
              <a:t>ndryshme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dokumenteve.Per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kerkuar</a:t>
            </a:r>
            <a:r>
              <a:rPr lang="en-US" dirty="0" smtClean="0"/>
              <a:t> </a:t>
            </a:r>
            <a:r>
              <a:rPr lang="en-US" dirty="0" err="1" smtClean="0"/>
              <a:t>keto</a:t>
            </a:r>
            <a:r>
              <a:rPr lang="en-US" dirty="0" smtClean="0"/>
              <a:t> </a:t>
            </a:r>
            <a:r>
              <a:rPr lang="en-US" dirty="0" err="1" smtClean="0"/>
              <a:t>dokumente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perdorur</a:t>
            </a:r>
            <a:r>
              <a:rPr lang="en-US" dirty="0"/>
              <a:t> </a:t>
            </a:r>
            <a:r>
              <a:rPr lang="en-US" dirty="0" smtClean="0"/>
              <a:t>ALL FILES AND FOLDERS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hapet</a:t>
            </a:r>
            <a:r>
              <a:rPr lang="en-US" dirty="0" smtClean="0"/>
              <a:t> </a:t>
            </a:r>
            <a:r>
              <a:rPr lang="en-US" dirty="0" err="1" smtClean="0"/>
              <a:t>dritarja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windowsi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2819400"/>
          </a:xfrm>
        </p:spPr>
        <p:txBody>
          <a:bodyPr>
            <a:noAutofit/>
          </a:bodyPr>
          <a:lstStyle/>
          <a:p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ibrary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53" b="453"/>
          <a:stretch>
            <a:fillRect/>
          </a:stretch>
        </p:blipFill>
        <p:spPr>
          <a:xfrm>
            <a:off x="1371600" y="1524000"/>
            <a:ext cx="5795433" cy="43465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EKZEKUTIMI I PROGRAMEVE ME KOMANDEN RUN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Windowsi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mundesi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per </a:t>
            </a:r>
            <a:r>
              <a:rPr lang="en-US" dirty="0" err="1" smtClean="0"/>
              <a:t>hapjen</a:t>
            </a:r>
            <a:r>
              <a:rPr lang="en-US" dirty="0" smtClean="0"/>
              <a:t> e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dokumenteve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Webfaqeve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ndryshme.Kjo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me </a:t>
            </a:r>
            <a:r>
              <a:rPr lang="en-US" dirty="0" err="1" smtClean="0"/>
              <a:t>komanden</a:t>
            </a:r>
            <a:r>
              <a:rPr lang="en-US" dirty="0" smtClean="0"/>
              <a:t> RUN e </a:t>
            </a:r>
            <a:r>
              <a:rPr lang="en-US" dirty="0" err="1" smtClean="0"/>
              <a:t>cila</a:t>
            </a:r>
            <a:r>
              <a:rPr lang="en-US" dirty="0" smtClean="0"/>
              <a:t>  </a:t>
            </a:r>
            <a:r>
              <a:rPr lang="en-US" dirty="0" err="1" smtClean="0"/>
              <a:t>ndodhet</a:t>
            </a:r>
            <a:r>
              <a:rPr lang="en-US" dirty="0" smtClean="0"/>
              <a:t> ne </a:t>
            </a:r>
            <a:r>
              <a:rPr lang="en-US" dirty="0" err="1" smtClean="0"/>
              <a:t>menyne</a:t>
            </a:r>
            <a:r>
              <a:rPr lang="en-US" dirty="0" smtClean="0"/>
              <a:t> </a:t>
            </a:r>
            <a:r>
              <a:rPr lang="en-US" dirty="0" err="1" smtClean="0"/>
              <a:t>START.Kjo</a:t>
            </a:r>
            <a:r>
              <a:rPr lang="en-US" dirty="0" smtClean="0"/>
              <a:t> </a:t>
            </a:r>
            <a:r>
              <a:rPr lang="en-US" dirty="0" err="1" smtClean="0"/>
              <a:t>behet</a:t>
            </a:r>
            <a:r>
              <a:rPr lang="en-US" dirty="0" smtClean="0"/>
              <a:t> duke </a:t>
            </a:r>
            <a:r>
              <a:rPr lang="en-US" dirty="0" err="1" smtClean="0"/>
              <a:t>shenuar</a:t>
            </a:r>
            <a:r>
              <a:rPr lang="en-US" dirty="0" smtClean="0"/>
              <a:t> </a:t>
            </a:r>
            <a:r>
              <a:rPr lang="en-US" dirty="0" err="1" smtClean="0"/>
              <a:t>drejtperdrejt</a:t>
            </a:r>
            <a:r>
              <a:rPr lang="en-US" dirty="0" smtClean="0"/>
              <a:t>  </a:t>
            </a:r>
            <a:r>
              <a:rPr lang="en-US" dirty="0" err="1" smtClean="0"/>
              <a:t>emrin</a:t>
            </a:r>
            <a:r>
              <a:rPr lang="en-US" dirty="0" smtClean="0"/>
              <a:t> e </a:t>
            </a:r>
            <a:r>
              <a:rPr lang="en-US" dirty="0" err="1" smtClean="0"/>
              <a:t>programit</a:t>
            </a:r>
            <a:r>
              <a:rPr lang="en-US" dirty="0" smtClean="0"/>
              <a:t> ,</a:t>
            </a:r>
            <a:r>
              <a:rPr lang="en-US" dirty="0" err="1" smtClean="0"/>
              <a:t>folderit,dokumentit,ose</a:t>
            </a:r>
            <a:r>
              <a:rPr lang="en-US" dirty="0" smtClean="0"/>
              <a:t> </a:t>
            </a:r>
            <a:r>
              <a:rPr lang="en-US" dirty="0" err="1" smtClean="0"/>
              <a:t>ndonje</a:t>
            </a:r>
            <a:r>
              <a:rPr lang="en-US" dirty="0" smtClean="0"/>
              <a:t> </a:t>
            </a:r>
            <a:r>
              <a:rPr lang="en-US" dirty="0" err="1" smtClean="0"/>
              <a:t>resursi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Internetit.Ose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kunderten,mund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aktivizojme</a:t>
            </a:r>
            <a:r>
              <a:rPr lang="en-US" dirty="0" smtClean="0"/>
              <a:t> </a:t>
            </a:r>
            <a:r>
              <a:rPr lang="en-US" dirty="0" err="1" smtClean="0"/>
              <a:t>opsionin</a:t>
            </a:r>
            <a:r>
              <a:rPr lang="en-US" dirty="0" smtClean="0"/>
              <a:t> </a:t>
            </a:r>
            <a:r>
              <a:rPr lang="en-US" dirty="0" err="1" smtClean="0"/>
              <a:t>BROWSE,per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lehtesuar</a:t>
            </a:r>
            <a:r>
              <a:rPr lang="en-US" dirty="0" smtClean="0"/>
              <a:t> </a:t>
            </a:r>
            <a:r>
              <a:rPr lang="en-US" dirty="0" err="1" smtClean="0"/>
              <a:t>gjetjen</a:t>
            </a:r>
            <a:r>
              <a:rPr lang="en-US" dirty="0" smtClean="0"/>
              <a:t> e </a:t>
            </a:r>
            <a:r>
              <a:rPr lang="en-US" dirty="0" err="1" smtClean="0"/>
              <a:t>progamit,folderit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dokumentit</a:t>
            </a:r>
            <a:r>
              <a:rPr lang="en-US" dirty="0" smtClean="0"/>
              <a:t> </a:t>
            </a:r>
            <a:r>
              <a:rPr lang="en-US" dirty="0" err="1" smtClean="0"/>
              <a:t>perkates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963136" y="685800"/>
            <a:ext cx="3931920" cy="1905000"/>
          </a:xfrm>
        </p:spPr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KOMANDA RUN</a:t>
            </a:r>
          </a:p>
          <a:p>
            <a:endParaRPr lang="en-US" sz="3200" dirty="0"/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2971800"/>
            <a:ext cx="6477567" cy="36274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3657600" cy="628015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Krijimi</a:t>
            </a:r>
            <a:r>
              <a:rPr lang="en-US" sz="3600" dirty="0" smtClean="0"/>
              <a:t> I shortcut-eve 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programeve,fajllave</a:t>
            </a:r>
            <a:r>
              <a:rPr lang="en-US" sz="3600" dirty="0" smtClean="0"/>
              <a:t> </a:t>
            </a:r>
            <a:r>
              <a:rPr lang="en-US" sz="3600" dirty="0" err="1" smtClean="0"/>
              <a:t>ose</a:t>
            </a:r>
            <a:r>
              <a:rPr lang="en-US" sz="3600" dirty="0" smtClean="0"/>
              <a:t> </a:t>
            </a:r>
            <a:r>
              <a:rPr lang="en-US" sz="3600" dirty="0" err="1" smtClean="0"/>
              <a:t>foldereve</a:t>
            </a:r>
            <a:r>
              <a:rPr lang="en-US" sz="3600" dirty="0" smtClean="0"/>
              <a:t> ne </a:t>
            </a:r>
            <a:r>
              <a:rPr lang="en-US" sz="3600" dirty="0" err="1" smtClean="0"/>
              <a:t>deskop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86200" y="273050"/>
            <a:ext cx="4800600" cy="620395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kursejme</a:t>
            </a:r>
            <a:r>
              <a:rPr lang="en-US" dirty="0" smtClean="0"/>
              <a:t> </a:t>
            </a:r>
            <a:r>
              <a:rPr lang="en-US" dirty="0" err="1" smtClean="0"/>
              <a:t>kohen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perpjekjet</a:t>
            </a:r>
            <a:r>
              <a:rPr lang="en-US" dirty="0" smtClean="0"/>
              <a:t> per </a:t>
            </a:r>
            <a:r>
              <a:rPr lang="en-US" dirty="0" err="1" smtClean="0"/>
              <a:t>gjetjen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ekzekutimin</a:t>
            </a:r>
            <a:r>
              <a:rPr lang="en-US" dirty="0" smtClean="0"/>
              <a:t> e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dokumenteve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ndryshme,eksizton</a:t>
            </a:r>
            <a:r>
              <a:rPr lang="en-US" dirty="0" smtClean="0"/>
              <a:t> </a:t>
            </a:r>
            <a:r>
              <a:rPr lang="en-US" dirty="0" err="1" smtClean="0"/>
              <a:t>mundesia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krijojme</a:t>
            </a:r>
            <a:r>
              <a:rPr lang="en-US" dirty="0" smtClean="0"/>
              <a:t> short-</a:t>
            </a:r>
            <a:r>
              <a:rPr lang="en-US" dirty="0" err="1" smtClean="0"/>
              <a:t>cutet</a:t>
            </a:r>
            <a:r>
              <a:rPr lang="en-US" dirty="0" smtClean="0"/>
              <a:t> e </a:t>
            </a:r>
            <a:r>
              <a:rPr lang="en-US" dirty="0" err="1" smtClean="0"/>
              <a:t>tyre.Merret</a:t>
            </a:r>
            <a:r>
              <a:rPr lang="en-US" dirty="0" smtClean="0"/>
              <a:t> </a:t>
            </a:r>
            <a:r>
              <a:rPr lang="en-US" dirty="0" err="1" smtClean="0"/>
              <a:t>menyja</a:t>
            </a:r>
            <a:r>
              <a:rPr lang="en-US" dirty="0" smtClean="0"/>
              <a:t> e </a:t>
            </a:r>
            <a:r>
              <a:rPr lang="en-US" dirty="0" err="1" smtClean="0"/>
              <a:t>perkohshme</a:t>
            </a:r>
            <a:r>
              <a:rPr lang="en-US" dirty="0" smtClean="0"/>
              <a:t> e </a:t>
            </a:r>
            <a:r>
              <a:rPr lang="en-US" dirty="0" err="1" smtClean="0"/>
              <a:t>deskopit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zgjidhet</a:t>
            </a:r>
            <a:r>
              <a:rPr lang="en-US" dirty="0" smtClean="0"/>
              <a:t> </a:t>
            </a:r>
            <a:r>
              <a:rPr lang="en-US" dirty="0" err="1" smtClean="0"/>
              <a:t>opsioni</a:t>
            </a:r>
            <a:r>
              <a:rPr lang="en-US" dirty="0" smtClean="0"/>
              <a:t> NEW </a:t>
            </a:r>
            <a:r>
              <a:rPr lang="en-US" dirty="0" err="1" smtClean="0"/>
              <a:t>SHORTCUT.Pas</a:t>
            </a:r>
            <a:r>
              <a:rPr lang="en-US" dirty="0" smtClean="0"/>
              <a:t> </a:t>
            </a:r>
            <a:r>
              <a:rPr lang="en-US" dirty="0" err="1" smtClean="0"/>
              <a:t>kesaj</a:t>
            </a:r>
            <a:r>
              <a:rPr lang="en-US" dirty="0" smtClean="0"/>
              <a:t> </a:t>
            </a:r>
            <a:r>
              <a:rPr lang="en-US" dirty="0" err="1" smtClean="0"/>
              <a:t>paraqitet</a:t>
            </a:r>
            <a:r>
              <a:rPr lang="en-US" dirty="0" smtClean="0"/>
              <a:t> </a:t>
            </a:r>
            <a:r>
              <a:rPr lang="en-US" dirty="0" err="1" smtClean="0"/>
              <a:t>dritarja</a:t>
            </a:r>
            <a:r>
              <a:rPr lang="en-US" dirty="0" smtClean="0"/>
              <a:t>  me </a:t>
            </a:r>
            <a:r>
              <a:rPr lang="en-US" dirty="0" err="1" smtClean="0"/>
              <a:t>titull</a:t>
            </a:r>
            <a:r>
              <a:rPr lang="en-US" dirty="0" smtClean="0"/>
              <a:t> create </a:t>
            </a:r>
            <a:r>
              <a:rPr lang="en-US" dirty="0" err="1" smtClean="0"/>
              <a:t>shortucut</a:t>
            </a:r>
            <a:r>
              <a:rPr lang="en-US" dirty="0" smtClean="0"/>
              <a:t> e me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shtypet</a:t>
            </a:r>
            <a:r>
              <a:rPr lang="en-US" dirty="0" smtClean="0"/>
              <a:t> </a:t>
            </a:r>
            <a:r>
              <a:rPr lang="en-US" dirty="0" err="1" smtClean="0"/>
              <a:t>opsioni</a:t>
            </a:r>
            <a:r>
              <a:rPr lang="en-US" dirty="0" smtClean="0"/>
              <a:t> BROWSE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gjetur</a:t>
            </a:r>
            <a:r>
              <a:rPr lang="en-US" dirty="0" smtClean="0"/>
              <a:t> </a:t>
            </a:r>
            <a:r>
              <a:rPr lang="en-US" dirty="0" err="1" smtClean="0"/>
              <a:t>programin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dokumentin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Pershkrimi</a:t>
            </a:r>
            <a:r>
              <a:rPr lang="en-US" dirty="0" smtClean="0"/>
              <a:t> I </a:t>
            </a:r>
            <a:r>
              <a:rPr lang="en-US" dirty="0" err="1" smtClean="0"/>
              <a:t>nje</a:t>
            </a:r>
            <a:r>
              <a:rPr lang="en-US" dirty="0" smtClean="0"/>
              <a:t> short-</a:t>
            </a:r>
            <a:r>
              <a:rPr lang="en-US" dirty="0" err="1" smtClean="0"/>
              <a:t>cuti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follder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endParaRPr lang="en-US" dirty="0"/>
          </a:p>
        </p:txBody>
      </p:sp>
      <p:pic>
        <p:nvPicPr>
          <p:cNvPr id="7" name="Content Placeholder 6" descr="sendto shrtc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985169"/>
            <a:ext cx="5715000" cy="38481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152</TotalTime>
  <Words>349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TEKNOLOGJI</vt:lpstr>
      <vt:lpstr>Hapja Automatike E Programit</vt:lpstr>
      <vt:lpstr>STARTUP tek ALL PROGRAMS</vt:lpstr>
      <vt:lpstr>KERKIMI I DOKUMENTEVE</vt:lpstr>
      <vt:lpstr>PowerPoint Presentation</vt:lpstr>
      <vt:lpstr>EKZEKUTIMI I PROGRAMEVE ME KOMANDEN RUN</vt:lpstr>
      <vt:lpstr>PowerPoint Presentation</vt:lpstr>
      <vt:lpstr>Krijimi I shortcut-eve te programeve,fajllave ose foldereve ne deskop</vt:lpstr>
      <vt:lpstr>Pershkrimi I nje short-cuti ne nje follder kompjuterik</vt:lpstr>
      <vt:lpstr>FSHIRJA E IKONAVE NGA DESKOPI</vt:lpstr>
      <vt:lpstr>Paraqitja e opsioneve se dritares se aksesit</vt:lpstr>
      <vt:lpstr>SISTEMI I OBJEKTEVE NE DESKOP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TEKNOLOGJI</dc:title>
  <dc:creator>beka</dc:creator>
  <cp:lastModifiedBy>Admin</cp:lastModifiedBy>
  <cp:revision>1</cp:revision>
  <dcterms:created xsi:type="dcterms:W3CDTF">2015-03-21T11:19:07Z</dcterms:created>
  <dcterms:modified xsi:type="dcterms:W3CDTF">2015-03-23T08:26:23Z</dcterms:modified>
</cp:coreProperties>
</file>