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8B93-5947-44C3-81AB-EF0275959531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7196-B01C-49F6-A34B-64981CE137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11471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8B93-5947-44C3-81AB-EF0275959531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7196-B01C-49F6-A34B-64981CE137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450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8B93-5947-44C3-81AB-EF0275959531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7196-B01C-49F6-A34B-64981CE137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78914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8B93-5947-44C3-81AB-EF0275959531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7196-B01C-49F6-A34B-64981CE137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1692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8B93-5947-44C3-81AB-EF0275959531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7196-B01C-49F6-A34B-64981CE137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4484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8B93-5947-44C3-81AB-EF0275959531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7196-B01C-49F6-A34B-64981CE137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83490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8B93-5947-44C3-81AB-EF0275959531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7196-B01C-49F6-A34B-64981CE137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91300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8B93-5947-44C3-81AB-EF0275959531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7196-B01C-49F6-A34B-64981CE137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9636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8B93-5947-44C3-81AB-EF0275959531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7196-B01C-49F6-A34B-64981CE137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4979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8B93-5947-44C3-81AB-EF0275959531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7196-B01C-49F6-A34B-64981CE137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09862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8B93-5947-44C3-81AB-EF0275959531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7196-B01C-49F6-A34B-64981CE137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1703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88B93-5947-44C3-81AB-EF0275959531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17196-B01C-49F6-A34B-64981CE137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250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229600" cy="1676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Materialet</a:t>
            </a:r>
            <a:r>
              <a:rPr lang="en-US" dirty="0" smtClean="0"/>
              <a:t> </a:t>
            </a:r>
            <a:r>
              <a:rPr lang="en-US" dirty="0" err="1" smtClean="0"/>
              <a:t>elekroinstaluese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Punoi:Majlind</a:t>
            </a:r>
            <a:r>
              <a:rPr lang="en-US" dirty="0" smtClean="0"/>
              <a:t> </a:t>
            </a:r>
            <a:r>
              <a:rPr lang="en-US" dirty="0" err="1" smtClean="0"/>
              <a:t>Alshiqi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IX/2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22" y="304800"/>
            <a:ext cx="8046156" cy="4525963"/>
          </a:xfrm>
        </p:spPr>
      </p:pic>
    </p:spTree>
    <p:extLst>
      <p:ext uri="{BB962C8B-B14F-4D97-AF65-F5344CB8AC3E}">
        <p14:creationId xmlns="" xmlns:p14="http://schemas.microsoft.com/office/powerpoint/2010/main" val="78125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Kuadri</a:t>
            </a:r>
            <a:r>
              <a:rPr lang="en-US" sz="2800" dirty="0" smtClean="0"/>
              <a:t> </a:t>
            </a:r>
            <a:r>
              <a:rPr lang="en-US" sz="2800" dirty="0" err="1" smtClean="0"/>
              <a:t>shpërndarës</a:t>
            </a:r>
            <a:endParaRPr lang="en-US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762000"/>
            <a:ext cx="3879292" cy="54102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1447800"/>
            <a:ext cx="35814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err="1" smtClean="0"/>
              <a:t>Kuadri</a:t>
            </a:r>
            <a:r>
              <a:rPr lang="en-US" sz="3200" dirty="0" smtClean="0"/>
              <a:t> </a:t>
            </a:r>
            <a:r>
              <a:rPr lang="en-US" sz="3200" dirty="0" err="1" smtClean="0"/>
              <a:t>kryesor</a:t>
            </a:r>
            <a:r>
              <a:rPr lang="en-US" sz="3200" dirty="0" smtClean="0"/>
              <a:t> </a:t>
            </a:r>
            <a:r>
              <a:rPr lang="en-US" sz="3200" dirty="0" err="1" smtClean="0"/>
              <a:t>për</a:t>
            </a:r>
            <a:r>
              <a:rPr lang="en-US" sz="3200" dirty="0" smtClean="0"/>
              <a:t> </a:t>
            </a:r>
            <a:r>
              <a:rPr lang="en-US" sz="3200" dirty="0" err="1" smtClean="0"/>
              <a:t>shpërndarës</a:t>
            </a:r>
            <a:r>
              <a:rPr lang="en-US" sz="3200" dirty="0" smtClean="0"/>
              <a:t> </a:t>
            </a:r>
            <a:r>
              <a:rPr lang="en-US" sz="3200" dirty="0" err="1" smtClean="0"/>
              <a:t>ë</a:t>
            </a:r>
            <a:r>
              <a:rPr lang="en-US" sz="3200" dirty="0" err="1" smtClean="0"/>
              <a:t>shtë</a:t>
            </a:r>
            <a:r>
              <a:rPr lang="en-US" sz="3200" dirty="0" smtClean="0"/>
              <a:t> </a:t>
            </a:r>
            <a:r>
              <a:rPr lang="en-US" sz="3200" dirty="0" err="1" smtClean="0"/>
              <a:t>vendi</a:t>
            </a:r>
            <a:r>
              <a:rPr lang="en-US" sz="3200" dirty="0" smtClean="0"/>
              <a:t> </a:t>
            </a:r>
            <a:r>
              <a:rPr lang="en-US" sz="3200" dirty="0" err="1" smtClean="0"/>
              <a:t>ku</a:t>
            </a:r>
            <a:r>
              <a:rPr lang="en-US" sz="3200" dirty="0" smtClean="0"/>
              <a:t> </a:t>
            </a:r>
            <a:r>
              <a:rPr lang="en-US" sz="3200" dirty="0" err="1" smtClean="0"/>
              <a:t>fillon</a:t>
            </a:r>
            <a:r>
              <a:rPr lang="en-US" sz="3200" dirty="0" smtClean="0"/>
              <a:t> </a:t>
            </a:r>
            <a:r>
              <a:rPr lang="en-US" sz="3200" dirty="0" err="1" smtClean="0"/>
              <a:t>instalimi</a:t>
            </a:r>
            <a:r>
              <a:rPr lang="en-US" sz="3200" dirty="0" smtClean="0"/>
              <a:t> </a:t>
            </a:r>
            <a:r>
              <a:rPr lang="en-US" sz="3200" dirty="0" err="1" smtClean="0"/>
              <a:t>elektrik</a:t>
            </a:r>
            <a:r>
              <a:rPr lang="en-US" sz="3200" dirty="0" smtClean="0"/>
              <a:t>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një</a:t>
            </a:r>
            <a:r>
              <a:rPr lang="en-US" sz="3200" dirty="0" smtClean="0"/>
              <a:t> </a:t>
            </a:r>
            <a:r>
              <a:rPr lang="en-US" sz="3200" dirty="0" err="1" smtClean="0"/>
              <a:t>shtëpie</a:t>
            </a:r>
            <a:r>
              <a:rPr lang="en-US" sz="3200" dirty="0" smtClean="0"/>
              <a:t>.</a:t>
            </a:r>
          </a:p>
          <a:p>
            <a:r>
              <a:rPr lang="en-US" sz="3200" dirty="0" err="1" smtClean="0"/>
              <a:t>Kuadri</a:t>
            </a:r>
            <a:r>
              <a:rPr lang="en-US" sz="3200" dirty="0" smtClean="0"/>
              <a:t> </a:t>
            </a:r>
            <a:r>
              <a:rPr lang="en-US" sz="3200" dirty="0" err="1" smtClean="0"/>
              <a:t>kryesor</a:t>
            </a:r>
            <a:r>
              <a:rPr lang="en-US" sz="3200" dirty="0" smtClean="0"/>
              <a:t> </a:t>
            </a:r>
            <a:r>
              <a:rPr lang="en-US" sz="3200" dirty="0" err="1" smtClean="0"/>
              <a:t>shpërndarës</a:t>
            </a:r>
            <a:r>
              <a:rPr lang="en-US" sz="3200" dirty="0" smtClean="0"/>
              <a:t> </a:t>
            </a:r>
            <a:r>
              <a:rPr lang="en-US" sz="3200" dirty="0" err="1" smtClean="0"/>
              <a:t>ë</a:t>
            </a:r>
            <a:r>
              <a:rPr lang="en-US" sz="3200" dirty="0" err="1" smtClean="0"/>
              <a:t>shtë</a:t>
            </a:r>
            <a:r>
              <a:rPr lang="en-US" sz="3200" dirty="0" smtClean="0"/>
              <a:t> </a:t>
            </a:r>
            <a:r>
              <a:rPr lang="en-US" sz="3200" dirty="0" err="1" smtClean="0"/>
              <a:t>një</a:t>
            </a:r>
            <a:r>
              <a:rPr lang="en-US" sz="3200" dirty="0" smtClean="0"/>
              <a:t> </a:t>
            </a:r>
            <a:r>
              <a:rPr lang="en-US" sz="3200" dirty="0" err="1" smtClean="0"/>
              <a:t>dollap</a:t>
            </a:r>
            <a:r>
              <a:rPr lang="en-US" sz="3200" dirty="0" smtClean="0"/>
              <a:t> </a:t>
            </a:r>
            <a:r>
              <a:rPr lang="en-US" sz="3200" dirty="0" err="1" smtClean="0"/>
              <a:t>metalik</a:t>
            </a:r>
            <a:r>
              <a:rPr lang="en-US" sz="3200" dirty="0" smtClean="0"/>
              <a:t> </a:t>
            </a:r>
            <a:r>
              <a:rPr lang="en-US" sz="3200" dirty="0" err="1" smtClean="0"/>
              <a:t>ku</a:t>
            </a:r>
            <a:r>
              <a:rPr lang="en-US" sz="3200" dirty="0" smtClean="0"/>
              <a:t> </a:t>
            </a:r>
            <a:r>
              <a:rPr lang="en-US" sz="3200" dirty="0" err="1" smtClean="0"/>
              <a:t>vjen</a:t>
            </a:r>
            <a:r>
              <a:rPr lang="en-US" sz="3200" dirty="0" smtClean="0"/>
              <a:t> </a:t>
            </a:r>
            <a:r>
              <a:rPr lang="en-US" sz="3200" dirty="0" err="1" smtClean="0"/>
              <a:t>kabllo</a:t>
            </a:r>
            <a:r>
              <a:rPr lang="en-US" sz="3200" dirty="0" smtClean="0"/>
              <a:t> </a:t>
            </a:r>
            <a:r>
              <a:rPr lang="en-US" sz="3200" dirty="0" err="1" smtClean="0"/>
              <a:t>për</a:t>
            </a:r>
            <a:r>
              <a:rPr lang="en-US" sz="3200" dirty="0" smtClean="0"/>
              <a:t> </a:t>
            </a:r>
            <a:r>
              <a:rPr lang="en-US" sz="3200" dirty="0" err="1" smtClean="0"/>
              <a:t>furnizim</a:t>
            </a:r>
            <a:r>
              <a:rPr lang="en-US" sz="3200" dirty="0" smtClean="0"/>
              <a:t> me </a:t>
            </a:r>
            <a:r>
              <a:rPr lang="en-US" sz="3200" dirty="0" err="1" smtClean="0"/>
              <a:t>energji</a:t>
            </a:r>
            <a:r>
              <a:rPr lang="en-US" sz="3200" dirty="0" smtClean="0"/>
              <a:t> </a:t>
            </a:r>
            <a:r>
              <a:rPr lang="en-US" sz="3200" dirty="0" err="1" smtClean="0"/>
              <a:t>elektrike</a:t>
            </a:r>
            <a:r>
              <a:rPr lang="en-US" sz="3200" dirty="0" smtClean="0"/>
              <a:t> </a:t>
            </a:r>
            <a:r>
              <a:rPr lang="en-US" sz="3200" dirty="0" err="1" smtClean="0"/>
              <a:t>të</a:t>
            </a:r>
            <a:r>
              <a:rPr lang="en-US" sz="3200" dirty="0" smtClean="0"/>
              <a:t> </a:t>
            </a:r>
            <a:r>
              <a:rPr lang="en-US" sz="3200" dirty="0" err="1" smtClean="0"/>
              <a:t>instalimit</a:t>
            </a:r>
            <a:r>
              <a:rPr lang="en-US" sz="3200" dirty="0" smtClean="0"/>
              <a:t> </a:t>
            </a:r>
            <a:r>
              <a:rPr lang="en-US" sz="3200" dirty="0" err="1" smtClean="0"/>
              <a:t>elektrik</a:t>
            </a:r>
            <a:r>
              <a:rPr lang="en-US" sz="3200" dirty="0" smtClean="0"/>
              <a:t> </a:t>
            </a:r>
            <a:r>
              <a:rPr lang="en-US" sz="3200" dirty="0" err="1" smtClean="0"/>
              <a:t>të</a:t>
            </a:r>
            <a:r>
              <a:rPr lang="en-US" sz="3200" dirty="0" smtClean="0"/>
              <a:t> </a:t>
            </a:r>
            <a:r>
              <a:rPr lang="en-US" sz="3200" dirty="0" err="1" smtClean="0"/>
              <a:t>një</a:t>
            </a:r>
            <a:r>
              <a:rPr lang="en-US" sz="3200" dirty="0" smtClean="0"/>
              <a:t> </a:t>
            </a:r>
            <a:r>
              <a:rPr lang="en-US" sz="3200" dirty="0" err="1" smtClean="0"/>
              <a:t>shtëpie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42277347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1362075"/>
          </a:xfrm>
        </p:spPr>
        <p:txBody>
          <a:bodyPr/>
          <a:lstStyle/>
          <a:p>
            <a:r>
              <a:rPr lang="en-US" dirty="0" err="1" smtClean="0"/>
              <a:t>Puna</a:t>
            </a:r>
            <a:r>
              <a:rPr lang="en-US" dirty="0" smtClean="0"/>
              <a:t> me </a:t>
            </a:r>
            <a:r>
              <a:rPr lang="en-US" dirty="0" err="1" smtClean="0"/>
              <a:t>materiale</a:t>
            </a:r>
            <a:r>
              <a:rPr lang="en-US" dirty="0" smtClean="0"/>
              <a:t> </a:t>
            </a:r>
            <a:r>
              <a:rPr lang="en-US" dirty="0" err="1" smtClean="0"/>
              <a:t>elektroinstaluese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362200"/>
            <a:ext cx="7772400" cy="3036887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Velgat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dhe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mjetet</a:t>
            </a:r>
            <a:r>
              <a:rPr lang="en-US" sz="3200" b="1" dirty="0" smtClean="0"/>
              <a:t> e </a:t>
            </a:r>
            <a:r>
              <a:rPr lang="en-US" sz="3200" b="1" dirty="0" err="1" smtClean="0"/>
              <a:t>punës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janë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të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veshura</a:t>
            </a:r>
            <a:r>
              <a:rPr lang="en-US" sz="3200" b="1" dirty="0" smtClean="0"/>
              <a:t> me </a:t>
            </a:r>
            <a:r>
              <a:rPr lang="en-US" sz="3200" b="1" dirty="0" err="1" smtClean="0"/>
              <a:t>materiale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izoluese</a:t>
            </a:r>
            <a:r>
              <a:rPr lang="en-US" sz="3200" b="1" dirty="0" smtClean="0"/>
              <a:t> . </a:t>
            </a:r>
            <a:r>
              <a:rPr lang="en-US" sz="3200" b="1" dirty="0" err="1" smtClean="0"/>
              <a:t>Veglat</a:t>
            </a:r>
            <a:r>
              <a:rPr lang="en-US" sz="3200" b="1" dirty="0" smtClean="0"/>
              <a:t> e </a:t>
            </a:r>
            <a:r>
              <a:rPr lang="en-US" sz="3200" b="1" dirty="0" err="1" smtClean="0"/>
              <a:t>punës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që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përdoren</a:t>
            </a:r>
            <a:r>
              <a:rPr lang="en-US" sz="3200" b="1" dirty="0" smtClean="0"/>
              <a:t> </a:t>
            </a:r>
            <a:r>
              <a:rPr lang="en-US" sz="3200" b="1" dirty="0" smtClean="0"/>
              <a:t>me </a:t>
            </a:r>
            <a:r>
              <a:rPr lang="en-US" sz="3200" b="1" dirty="0" err="1" smtClean="0"/>
              <a:t>së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shpeshti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për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keto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qëllime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janë:Daret</a:t>
            </a:r>
            <a:r>
              <a:rPr lang="en-US" sz="3200" b="1" dirty="0" smtClean="0"/>
              <a:t> </a:t>
            </a:r>
            <a:r>
              <a:rPr lang="en-US" sz="3200" b="1" dirty="0" smtClean="0"/>
              <a:t>e </a:t>
            </a:r>
            <a:r>
              <a:rPr lang="en-US" sz="3200" b="1" dirty="0" err="1" smtClean="0"/>
              <a:t>ndryshme</a:t>
            </a:r>
            <a:r>
              <a:rPr lang="en-US" sz="3200" b="1" dirty="0" smtClean="0"/>
              <a:t> </a:t>
            </a:r>
            <a:r>
              <a:rPr lang="en-US" sz="3200" b="1" dirty="0" smtClean="0"/>
              <a:t>,</a:t>
            </a:r>
            <a:r>
              <a:rPr lang="en-US" sz="3200" b="1" dirty="0" err="1" smtClean="0"/>
              <a:t>k</a:t>
            </a:r>
            <a:r>
              <a:rPr lang="en-US" sz="3200" b="1" dirty="0" err="1" smtClean="0"/>
              <a:t>aqavidat.Këto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vegla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mund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të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jenë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të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llojeve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të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ndryshme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sipas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qëllimit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të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përdorimit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5706826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 </a:t>
            </a:r>
            <a:r>
              <a:rPr lang="en-US" sz="2800" dirty="0" err="1"/>
              <a:t>Kaqavidat</a:t>
            </a:r>
            <a:endParaRPr lang="en-US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2637" y="1680369"/>
            <a:ext cx="3076575" cy="303847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505200" cy="5422900"/>
          </a:xfrm>
        </p:spPr>
        <p:txBody>
          <a:bodyPr>
            <a:normAutofit/>
          </a:bodyPr>
          <a:lstStyle/>
          <a:p>
            <a:r>
              <a:rPr lang="en-US" sz="2400" dirty="0"/>
              <a:t> </a:t>
            </a:r>
            <a:r>
              <a:rPr lang="en-US" sz="2400" dirty="0" err="1"/>
              <a:t>Kaqavida</a:t>
            </a:r>
            <a:r>
              <a:rPr lang="en-US" sz="2400" dirty="0"/>
              <a:t> </a:t>
            </a:r>
            <a:r>
              <a:rPr lang="en-US" sz="2400" dirty="0" err="1" smtClean="0"/>
              <a:t>ë</a:t>
            </a:r>
            <a:r>
              <a:rPr lang="en-US" sz="2400" dirty="0" err="1" smtClean="0"/>
              <a:t>shtë</a:t>
            </a:r>
            <a:r>
              <a:rPr lang="en-US" sz="2400" dirty="0" smtClean="0"/>
              <a:t> </a:t>
            </a:r>
            <a:r>
              <a:rPr lang="en-US" sz="2400" dirty="0" err="1" smtClean="0"/>
              <a:t>një</a:t>
            </a:r>
            <a:r>
              <a:rPr lang="en-US" sz="2400" dirty="0" smtClean="0"/>
              <a:t> </a:t>
            </a:r>
            <a:r>
              <a:rPr lang="en-US" sz="2400" dirty="0" err="1" smtClean="0"/>
              <a:t>ndër</a:t>
            </a:r>
            <a:r>
              <a:rPr lang="en-US" sz="2400" dirty="0" smtClean="0"/>
              <a:t> </a:t>
            </a:r>
            <a:r>
              <a:rPr lang="en-US" sz="2400" dirty="0" err="1"/>
              <a:t>veglat</a:t>
            </a:r>
            <a:r>
              <a:rPr lang="en-US" sz="2400" dirty="0"/>
              <a:t> </a:t>
            </a:r>
            <a:r>
              <a:rPr lang="en-US" sz="2400" dirty="0" err="1" smtClean="0"/>
              <a:t>më</a:t>
            </a:r>
            <a:r>
              <a:rPr lang="en-US" sz="2400" dirty="0" smtClean="0"/>
              <a:t> </a:t>
            </a:r>
            <a:r>
              <a:rPr lang="en-US" sz="2400" dirty="0" err="1" smtClean="0"/>
              <a:t>të</a:t>
            </a:r>
            <a:r>
              <a:rPr lang="en-US" sz="2400" dirty="0" smtClean="0"/>
              <a:t> </a:t>
            </a:r>
            <a:r>
              <a:rPr lang="en-US" sz="2400" dirty="0" err="1" smtClean="0"/>
              <a:t>rëndësishme</a:t>
            </a:r>
            <a:r>
              <a:rPr lang="en-US" sz="2400" dirty="0" smtClean="0"/>
              <a:t> 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 smtClean="0"/>
              <a:t>elektriciteti</a:t>
            </a:r>
            <a:r>
              <a:rPr lang="en-US" sz="2400" dirty="0" smtClean="0"/>
              <a:t>.</a:t>
            </a:r>
          </a:p>
          <a:p>
            <a:r>
              <a:rPr lang="en-US" sz="2400" dirty="0" err="1"/>
              <a:t>Ato</a:t>
            </a:r>
            <a:r>
              <a:rPr lang="en-US" sz="2400" dirty="0"/>
              <a:t> </a:t>
            </a:r>
            <a:r>
              <a:rPr lang="en-US" sz="2400" dirty="0" err="1"/>
              <a:t>mund</a:t>
            </a:r>
            <a:r>
              <a:rPr lang="en-US" sz="2400" dirty="0"/>
              <a:t> </a:t>
            </a:r>
            <a:r>
              <a:rPr lang="en-US" sz="2400" dirty="0" err="1" smtClean="0"/>
              <a:t>të</a:t>
            </a:r>
            <a:r>
              <a:rPr lang="en-US" sz="2400" dirty="0" smtClean="0"/>
              <a:t> </a:t>
            </a:r>
            <a:r>
              <a:rPr lang="en-US" sz="2400" dirty="0" err="1" smtClean="0"/>
              <a:t>pajisjen</a:t>
            </a:r>
            <a:r>
              <a:rPr lang="en-US" sz="2400" dirty="0" smtClean="0"/>
              <a:t> </a:t>
            </a:r>
            <a:r>
              <a:rPr lang="en-US" sz="2400" dirty="0"/>
              <a:t>me </a:t>
            </a:r>
            <a:r>
              <a:rPr lang="en-US" sz="2400" dirty="0" err="1" smtClean="0"/>
              <a:t>një</a:t>
            </a:r>
            <a:r>
              <a:rPr lang="en-US" sz="2400" dirty="0" smtClean="0"/>
              <a:t> </a:t>
            </a:r>
            <a:r>
              <a:rPr lang="en-US" sz="2400" dirty="0" err="1"/>
              <a:t>tregues</a:t>
            </a:r>
            <a:r>
              <a:rPr lang="en-US" sz="2400" dirty="0"/>
              <a:t>(</a:t>
            </a:r>
            <a:r>
              <a:rPr lang="en-US" sz="2400" dirty="0" err="1"/>
              <a:t>llambe</a:t>
            </a:r>
            <a:r>
              <a:rPr lang="en-US" sz="2400" dirty="0"/>
              <a:t>) </a:t>
            </a:r>
            <a:r>
              <a:rPr lang="en-US" sz="2400" dirty="0" err="1" smtClean="0"/>
              <a:t>të</a:t>
            </a:r>
            <a:r>
              <a:rPr lang="en-US" sz="2400" dirty="0" smtClean="0"/>
              <a:t> </a:t>
            </a:r>
            <a:r>
              <a:rPr lang="en-US" sz="2400" dirty="0" err="1" smtClean="0"/>
              <a:t>pranisë</a:t>
            </a:r>
            <a:r>
              <a:rPr lang="en-US" sz="2400" dirty="0" smtClean="0"/>
              <a:t> </a:t>
            </a:r>
            <a:r>
              <a:rPr lang="en-US" sz="2400" dirty="0" err="1"/>
              <a:t>ose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 smtClean="0"/>
              <a:t>papranisë</a:t>
            </a:r>
            <a:r>
              <a:rPr lang="en-US" sz="2400" dirty="0" smtClean="0"/>
              <a:t> </a:t>
            </a:r>
            <a:r>
              <a:rPr lang="en-US" sz="2400" dirty="0" err="1" smtClean="0"/>
              <a:t>së</a:t>
            </a:r>
            <a:r>
              <a:rPr lang="en-US" sz="2400" dirty="0" smtClean="0"/>
              <a:t> </a:t>
            </a:r>
            <a:r>
              <a:rPr lang="en-US" sz="2400" dirty="0" err="1"/>
              <a:t>tensionit</a:t>
            </a:r>
            <a:r>
              <a:rPr lang="en-US" sz="2400" dirty="0"/>
              <a:t>, </a:t>
            </a:r>
            <a:r>
              <a:rPr lang="en-US" sz="2400" dirty="0" err="1" smtClean="0"/>
              <a:t>në</a:t>
            </a:r>
            <a:r>
              <a:rPr lang="en-US" sz="2400" dirty="0" smtClean="0"/>
              <a:t> </a:t>
            </a:r>
            <a:r>
              <a:rPr lang="en-US" sz="2400" dirty="0" err="1"/>
              <a:t>nyje</a:t>
            </a:r>
            <a:r>
              <a:rPr lang="en-US" sz="2400" dirty="0"/>
              <a:t> </a:t>
            </a:r>
            <a:r>
              <a:rPr lang="en-US" sz="2400" dirty="0" err="1"/>
              <a:t>ku</a:t>
            </a:r>
            <a:r>
              <a:rPr lang="en-US" sz="2400" dirty="0"/>
              <a:t> </a:t>
            </a:r>
            <a:r>
              <a:rPr lang="en-US" sz="2400" dirty="0" err="1"/>
              <a:t>ajo</a:t>
            </a:r>
            <a:r>
              <a:rPr lang="en-US" sz="2400" dirty="0"/>
              <a:t> </a:t>
            </a:r>
            <a:r>
              <a:rPr lang="en-US" sz="2400" dirty="0" err="1"/>
              <a:t>lidhet</a:t>
            </a:r>
            <a:r>
              <a:rPr lang="en-US" sz="2400" dirty="0"/>
              <a:t> me </a:t>
            </a:r>
            <a:r>
              <a:rPr lang="en-US" sz="2400" dirty="0" err="1" smtClean="0"/>
              <a:t>qarkun</a:t>
            </a:r>
            <a:r>
              <a:rPr lang="en-US" sz="2400" dirty="0" smtClean="0"/>
              <a:t>.</a:t>
            </a:r>
          </a:p>
          <a:p>
            <a:r>
              <a:rPr lang="en-US" sz="2400" dirty="0" err="1">
                <a:solidFill>
                  <a:srgbClr val="3B3835"/>
                </a:solidFill>
                <a:latin typeface="Helvetica Neue"/>
              </a:rPr>
              <a:t>Keto</a:t>
            </a:r>
            <a:r>
              <a:rPr lang="en-US" sz="2400" dirty="0">
                <a:solidFill>
                  <a:srgbClr val="3B3835"/>
                </a:solidFill>
                <a:latin typeface="Helvetica Neue"/>
              </a:rPr>
              <a:t> </a:t>
            </a:r>
            <a:r>
              <a:rPr lang="en-US" sz="2400" dirty="0" err="1">
                <a:solidFill>
                  <a:srgbClr val="3B3835"/>
                </a:solidFill>
                <a:latin typeface="Helvetica Neue"/>
              </a:rPr>
              <a:t>kaqavida</a:t>
            </a:r>
            <a:r>
              <a:rPr lang="en-US" sz="2400" dirty="0">
                <a:solidFill>
                  <a:srgbClr val="3B3835"/>
                </a:solidFill>
                <a:latin typeface="Helvetica Neue"/>
              </a:rPr>
              <a:t> </a:t>
            </a:r>
            <a:r>
              <a:rPr lang="en-US" sz="2400" dirty="0" err="1">
                <a:solidFill>
                  <a:srgbClr val="3B3835"/>
                </a:solidFill>
                <a:latin typeface="Helvetica Neue"/>
              </a:rPr>
              <a:t>quhen</a:t>
            </a:r>
            <a:r>
              <a:rPr lang="en-US" sz="2400" dirty="0">
                <a:solidFill>
                  <a:srgbClr val="3B3835"/>
                </a:solidFill>
                <a:latin typeface="Helvetica Neue"/>
              </a:rPr>
              <a:t> </a:t>
            </a:r>
            <a:r>
              <a:rPr lang="en-US" sz="2400" dirty="0" err="1">
                <a:solidFill>
                  <a:srgbClr val="3B3835"/>
                </a:solidFill>
                <a:latin typeface="Helvetica Neue"/>
              </a:rPr>
              <a:t>indikator</a:t>
            </a:r>
            <a:r>
              <a:rPr lang="en-US" sz="2400" dirty="0">
                <a:solidFill>
                  <a:srgbClr val="3B3835"/>
                </a:solidFill>
                <a:latin typeface="Helvetica Neue"/>
              </a:rPr>
              <a:t> </a:t>
            </a:r>
            <a:r>
              <a:rPr lang="en-US" sz="2400" dirty="0" err="1" smtClean="0">
                <a:solidFill>
                  <a:srgbClr val="3B3835"/>
                </a:solidFill>
                <a:latin typeface="Helvetica Neue"/>
              </a:rPr>
              <a:t>të</a:t>
            </a:r>
            <a:r>
              <a:rPr lang="en-US" sz="2400" dirty="0" smtClean="0">
                <a:solidFill>
                  <a:srgbClr val="3B3835"/>
                </a:solidFill>
                <a:latin typeface="Helvetica Neue"/>
              </a:rPr>
              <a:t> </a:t>
            </a:r>
            <a:r>
              <a:rPr lang="en-US" sz="2400" dirty="0" err="1">
                <a:solidFill>
                  <a:srgbClr val="3B3835"/>
                </a:solidFill>
                <a:latin typeface="Helvetica Neue"/>
              </a:rPr>
              <a:t>tensionit</a:t>
            </a:r>
            <a:r>
              <a:rPr lang="en-US" sz="2400" dirty="0">
                <a:solidFill>
                  <a:srgbClr val="3B3835"/>
                </a:solidFill>
                <a:latin typeface="Helvetica Neue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8371656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FALEMINDERIT PËR MIRËKUPRIM </a:t>
            </a:r>
          </a:p>
          <a:p>
            <a:endParaRPr lang="en-US" dirty="0" smtClean="0"/>
          </a:p>
        </p:txBody>
      </p:sp>
      <p:pic>
        <p:nvPicPr>
          <p:cNvPr id="1026" name="Picture 2" descr="C:\Users\TIM\Desktop\hands-clapping-170514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219200"/>
            <a:ext cx="5105399" cy="3408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772400" cy="1362075"/>
          </a:xfrm>
        </p:spPr>
        <p:txBody>
          <a:bodyPr/>
          <a:lstStyle/>
          <a:p>
            <a:r>
              <a:rPr lang="en-US" dirty="0" err="1" smtClean="0"/>
              <a:t>PËrcjellËsit</a:t>
            </a:r>
            <a:r>
              <a:rPr lang="en-US" dirty="0" smtClean="0"/>
              <a:t> </a:t>
            </a:r>
            <a:r>
              <a:rPr lang="en-US" dirty="0" err="1" smtClean="0"/>
              <a:t>elektrikË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828801"/>
            <a:ext cx="7772400" cy="3657599"/>
          </a:xfrm>
        </p:spPr>
        <p:txBody>
          <a:bodyPr>
            <a:normAutofit fontScale="92500" lnSpcReduction="10000"/>
          </a:bodyPr>
          <a:lstStyle/>
          <a:p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Janë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komponente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elektrike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që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shërbejnë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për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mbartjën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e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energjis</a:t>
            </a:r>
            <a:r>
              <a:rPr lang="en-US" sz="2800" dirty="0" err="1" smtClean="0">
                <a:solidFill>
                  <a:srgbClr val="3B3835"/>
                </a:solidFill>
                <a:latin typeface="Helvetica Neue"/>
              </a:rPr>
              <a:t>ë</a:t>
            </a:r>
            <a:r>
              <a:rPr lang="en-US" sz="2800" dirty="0" smtClean="0">
                <a:solidFill>
                  <a:srgbClr val="3B3835"/>
                </a:solidFill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elektike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me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përcjellës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. </a:t>
            </a:r>
          </a:p>
          <a:p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Përcjellësit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duhet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të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ndërtohen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nga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materialet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me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veti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shumë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të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mira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elektropërcjellëse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për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prodhimin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e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përcjellësve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,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përdoret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bakri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ose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alumini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.</a:t>
            </a:r>
          </a:p>
          <a:p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Bakri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ka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veti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përcjellëse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më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të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mira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se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alumini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prandaj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përcjellësit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e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aluminit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për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kushte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të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njejta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të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punës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duhet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të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kenë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seksionin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më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të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madh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se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përcjellësit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dirty="0" smtClean="0">
                <a:solidFill>
                  <a:srgbClr val="3B3835"/>
                </a:solidFill>
                <a:latin typeface="Helvetica Neue"/>
              </a:rPr>
              <a:t>e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bakrit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.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6671207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 smtClean="0">
                <a:solidFill>
                  <a:srgbClr val="008ED2"/>
                </a:solidFill>
                <a:effectLst/>
                <a:latin typeface="Helvetica Neue"/>
              </a:rPr>
              <a:t> </a:t>
            </a:r>
            <a:r>
              <a:rPr lang="en-US" b="0" i="0" dirty="0" err="1" smtClean="0">
                <a:solidFill>
                  <a:srgbClr val="3B3835"/>
                </a:solidFill>
                <a:effectLst/>
                <a:latin typeface="Helvetica Neue"/>
              </a:rPr>
              <a:t>Përcjellësit</a:t>
            </a:r>
            <a:r>
              <a:rPr lang="en-US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b="0" i="0" dirty="0" err="1" smtClean="0">
                <a:solidFill>
                  <a:srgbClr val="3B3835"/>
                </a:solidFill>
                <a:effectLst/>
                <a:latin typeface="Helvetica Neue"/>
              </a:rPr>
              <a:t>energjitik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676400"/>
            <a:ext cx="5867400" cy="5029200"/>
          </a:xfrm>
        </p:spPr>
      </p:pic>
    </p:spTree>
    <p:extLst>
      <p:ext uri="{BB962C8B-B14F-4D97-AF65-F5344CB8AC3E}">
        <p14:creationId xmlns="" xmlns:p14="http://schemas.microsoft.com/office/powerpoint/2010/main" val="16965285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Gypat</a:t>
            </a:r>
            <a:r>
              <a:rPr lang="en-US" sz="2800" dirty="0" smtClean="0"/>
              <a:t> </a:t>
            </a:r>
            <a:r>
              <a:rPr lang="en-US" sz="2800" dirty="0" err="1" smtClean="0"/>
              <a:t>dhe</a:t>
            </a:r>
            <a:r>
              <a:rPr lang="en-US" sz="2800" dirty="0" smtClean="0"/>
              <a:t> </a:t>
            </a:r>
            <a:r>
              <a:rPr lang="en-US" sz="2800" dirty="0" err="1" smtClean="0"/>
              <a:t>kanalet</a:t>
            </a:r>
            <a:r>
              <a:rPr lang="en-US" sz="2800" dirty="0" smtClean="0"/>
              <a:t> </a:t>
            </a:r>
            <a:r>
              <a:rPr lang="en-US" sz="2800" dirty="0" err="1" smtClean="0"/>
              <a:t>instaluse</a:t>
            </a:r>
            <a:endParaRPr lang="en-US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762000"/>
            <a:ext cx="4572000" cy="480615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5270500"/>
          </a:xfrm>
        </p:spPr>
        <p:txBody>
          <a:bodyPr>
            <a:normAutofit/>
          </a:bodyPr>
          <a:lstStyle/>
          <a:p>
            <a:r>
              <a:rPr lang="en-US" sz="2000" b="0" i="0" dirty="0" err="1" smtClean="0">
                <a:solidFill>
                  <a:srgbClr val="3B3835"/>
                </a:solidFill>
                <a:effectLst/>
                <a:latin typeface="Helvetica Neue"/>
              </a:rPr>
              <a:t>Shërbejnë</a:t>
            </a:r>
            <a:r>
              <a:rPr lang="en-US" sz="20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000" b="0" i="0" dirty="0" err="1" smtClean="0">
                <a:solidFill>
                  <a:srgbClr val="3B3835"/>
                </a:solidFill>
                <a:effectLst/>
                <a:latin typeface="Helvetica Neue"/>
              </a:rPr>
              <a:t>për</a:t>
            </a:r>
            <a:r>
              <a:rPr lang="en-US" sz="20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000" b="0" i="0" dirty="0" err="1" smtClean="0">
                <a:solidFill>
                  <a:srgbClr val="3B3835"/>
                </a:solidFill>
                <a:effectLst/>
                <a:latin typeface="Helvetica Neue"/>
              </a:rPr>
              <a:t>futjen</a:t>
            </a:r>
            <a:r>
              <a:rPr lang="en-US" sz="2000" b="0" i="0" dirty="0" smtClean="0">
                <a:solidFill>
                  <a:srgbClr val="3B3835"/>
                </a:solidFill>
                <a:effectLst/>
                <a:latin typeface="Helvetica Neue"/>
              </a:rPr>
              <a:t> e </a:t>
            </a:r>
            <a:r>
              <a:rPr lang="en-US" sz="2000" b="0" i="0" dirty="0" err="1" smtClean="0">
                <a:solidFill>
                  <a:srgbClr val="3B3835"/>
                </a:solidFill>
                <a:effectLst/>
                <a:latin typeface="Helvetica Neue"/>
              </a:rPr>
              <a:t>përcjellësve</a:t>
            </a:r>
            <a:r>
              <a:rPr lang="en-US" sz="20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000" b="0" i="0" dirty="0" smtClean="0">
                <a:solidFill>
                  <a:srgbClr val="3B3835"/>
                </a:solidFill>
                <a:effectLst/>
                <a:latin typeface="Helvetica Neue"/>
              </a:rPr>
              <a:t>duke </a:t>
            </a:r>
            <a:r>
              <a:rPr lang="en-US" sz="2000" b="0" i="0" dirty="0" err="1" smtClean="0">
                <a:solidFill>
                  <a:srgbClr val="3B3835"/>
                </a:solidFill>
                <a:effectLst/>
                <a:latin typeface="Helvetica Neue"/>
              </a:rPr>
              <a:t>bërë</a:t>
            </a:r>
            <a:r>
              <a:rPr lang="en-US" sz="20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000" b="0" i="0" dirty="0" err="1" smtClean="0">
                <a:solidFill>
                  <a:srgbClr val="3B3835"/>
                </a:solidFill>
                <a:effectLst/>
                <a:latin typeface="Helvetica Neue"/>
              </a:rPr>
              <a:t>mbrojtjen</a:t>
            </a:r>
            <a:r>
              <a:rPr lang="en-US" sz="2000" b="0" i="0" dirty="0" smtClean="0">
                <a:solidFill>
                  <a:srgbClr val="3B3835"/>
                </a:solidFill>
                <a:effectLst/>
                <a:latin typeface="Helvetica Neue"/>
              </a:rPr>
              <a:t> e </a:t>
            </a:r>
            <a:r>
              <a:rPr lang="en-US" sz="2000" b="0" i="0" dirty="0" err="1" smtClean="0">
                <a:solidFill>
                  <a:srgbClr val="3B3835"/>
                </a:solidFill>
                <a:effectLst/>
                <a:latin typeface="Helvetica Neue"/>
              </a:rPr>
              <a:t>tyre</a:t>
            </a:r>
            <a:r>
              <a:rPr lang="en-US" sz="20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000" b="0" i="0" dirty="0" err="1" smtClean="0">
                <a:solidFill>
                  <a:srgbClr val="3B3835"/>
                </a:solidFill>
                <a:effectLst/>
                <a:latin typeface="Helvetica Neue"/>
              </a:rPr>
              <a:t>nga</a:t>
            </a:r>
            <a:r>
              <a:rPr lang="en-US" sz="20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000" b="0" i="0" dirty="0" err="1" smtClean="0">
                <a:solidFill>
                  <a:srgbClr val="3B3835"/>
                </a:solidFill>
                <a:effectLst/>
                <a:latin typeface="Helvetica Neue"/>
              </a:rPr>
              <a:t>dëmtimet</a:t>
            </a:r>
            <a:r>
              <a:rPr lang="en-US" sz="20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000" b="0" i="0" dirty="0" err="1" smtClean="0">
                <a:solidFill>
                  <a:srgbClr val="3B3835"/>
                </a:solidFill>
                <a:effectLst/>
                <a:latin typeface="Helvetica Neue"/>
              </a:rPr>
              <a:t>mekanike</a:t>
            </a:r>
            <a:r>
              <a:rPr lang="en-US" sz="20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000" b="0" i="0" dirty="0" err="1" smtClean="0">
                <a:solidFill>
                  <a:srgbClr val="3B3835"/>
                </a:solidFill>
                <a:effectLst/>
                <a:latin typeface="Helvetica Neue"/>
              </a:rPr>
              <a:t>dhe</a:t>
            </a:r>
            <a:r>
              <a:rPr lang="en-US" sz="20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000" b="0" i="0" dirty="0" err="1" smtClean="0">
                <a:solidFill>
                  <a:srgbClr val="3B3835"/>
                </a:solidFill>
                <a:effectLst/>
                <a:latin typeface="Helvetica Neue"/>
              </a:rPr>
              <a:t>ndikimet</a:t>
            </a:r>
            <a:r>
              <a:rPr lang="en-US" sz="2000" b="0" i="0" dirty="0" smtClean="0">
                <a:solidFill>
                  <a:srgbClr val="3B3835"/>
                </a:solidFill>
                <a:effectLst/>
                <a:latin typeface="Helvetica Neue"/>
              </a:rPr>
              <a:t> e </a:t>
            </a:r>
            <a:r>
              <a:rPr lang="en-US" sz="2000" b="0" i="0" dirty="0" err="1" smtClean="0">
                <a:solidFill>
                  <a:srgbClr val="3B3835"/>
                </a:solidFill>
                <a:effectLst/>
                <a:latin typeface="Helvetica Neue"/>
              </a:rPr>
              <a:t>tjera,dhe</a:t>
            </a:r>
            <a:r>
              <a:rPr lang="en-US" sz="20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000" b="0" i="0" dirty="0" err="1" smtClean="0">
                <a:solidFill>
                  <a:srgbClr val="3B3835"/>
                </a:solidFill>
                <a:effectLst/>
                <a:latin typeface="Helvetica Neue"/>
              </a:rPr>
              <a:t>njëkohësisht</a:t>
            </a:r>
            <a:r>
              <a:rPr lang="en-US" sz="20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000" b="0" i="0" dirty="0" err="1" smtClean="0">
                <a:solidFill>
                  <a:srgbClr val="3B3835"/>
                </a:solidFill>
                <a:effectLst/>
                <a:latin typeface="Helvetica Neue"/>
              </a:rPr>
              <a:t>arrihet</a:t>
            </a:r>
            <a:r>
              <a:rPr lang="en-US" sz="20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000" b="0" i="0" dirty="0" err="1" smtClean="0">
                <a:solidFill>
                  <a:srgbClr val="3B3835"/>
                </a:solidFill>
                <a:effectLst/>
                <a:latin typeface="Helvetica Neue"/>
              </a:rPr>
              <a:t>edhe</a:t>
            </a:r>
            <a:r>
              <a:rPr lang="en-US" sz="20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000" b="0" i="0" dirty="0" err="1" smtClean="0">
                <a:solidFill>
                  <a:srgbClr val="3B3835"/>
                </a:solidFill>
                <a:effectLst/>
                <a:latin typeface="Helvetica Neue"/>
              </a:rPr>
              <a:t>siguria</a:t>
            </a:r>
            <a:r>
              <a:rPr lang="en-US" sz="2000" b="0" i="0" dirty="0" smtClean="0">
                <a:solidFill>
                  <a:srgbClr val="3B3835"/>
                </a:solidFill>
                <a:effectLst/>
                <a:latin typeface="Helvetica Neue"/>
              </a:rPr>
              <a:t> e </a:t>
            </a:r>
            <a:r>
              <a:rPr lang="en-US" sz="2000" b="0" i="0" dirty="0" err="1" smtClean="0">
                <a:solidFill>
                  <a:srgbClr val="3B3835"/>
                </a:solidFill>
                <a:effectLst/>
                <a:latin typeface="Helvetica Neue"/>
              </a:rPr>
              <a:t>mjedisit</a:t>
            </a:r>
            <a:r>
              <a:rPr lang="en-US" sz="20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000" b="0" i="0" dirty="0" err="1" smtClean="0">
                <a:solidFill>
                  <a:srgbClr val="3B3835"/>
                </a:solidFill>
                <a:effectLst/>
                <a:latin typeface="Helvetica Neue"/>
              </a:rPr>
              <a:t>nga</a:t>
            </a:r>
            <a:r>
              <a:rPr lang="en-US" sz="20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000" b="0" i="0" dirty="0" err="1" smtClean="0">
                <a:solidFill>
                  <a:srgbClr val="3B3835"/>
                </a:solidFill>
                <a:effectLst/>
                <a:latin typeface="Helvetica Neue"/>
              </a:rPr>
              <a:t>ndikimi</a:t>
            </a:r>
            <a:r>
              <a:rPr lang="en-US" sz="20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000" b="0" i="0" dirty="0" err="1" smtClean="0">
                <a:solidFill>
                  <a:srgbClr val="3B3835"/>
                </a:solidFill>
                <a:effectLst/>
                <a:latin typeface="Helvetica Neue"/>
              </a:rPr>
              <a:t>i</a:t>
            </a:r>
            <a:r>
              <a:rPr lang="en-US" sz="20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000" b="0" i="0" dirty="0" err="1" smtClean="0">
                <a:solidFill>
                  <a:srgbClr val="3B3835"/>
                </a:solidFill>
                <a:effectLst/>
                <a:latin typeface="Helvetica Neue"/>
              </a:rPr>
              <a:t>përcjellësve</a:t>
            </a:r>
            <a:r>
              <a:rPr lang="en-US" sz="2000" b="0" i="0" dirty="0" smtClean="0">
                <a:solidFill>
                  <a:srgbClr val="3B3835"/>
                </a:solidFill>
                <a:effectLst/>
                <a:latin typeface="Helvetica Neue"/>
              </a:rPr>
              <a:t>.</a:t>
            </a:r>
          </a:p>
          <a:p>
            <a:r>
              <a:rPr lang="en-US" sz="2000" b="0" i="0" dirty="0" err="1" smtClean="0">
                <a:solidFill>
                  <a:srgbClr val="3B3835"/>
                </a:solidFill>
                <a:effectLst/>
                <a:latin typeface="Helvetica Neue"/>
              </a:rPr>
              <a:t>Gypat</a:t>
            </a:r>
            <a:r>
              <a:rPr lang="en-US" sz="20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000" b="0" i="0" dirty="0" err="1" smtClean="0">
                <a:solidFill>
                  <a:srgbClr val="3B3835"/>
                </a:solidFill>
                <a:effectLst/>
                <a:latin typeface="Helvetica Neue"/>
              </a:rPr>
              <a:t>mund</a:t>
            </a:r>
            <a:r>
              <a:rPr lang="en-US" sz="20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000" b="0" i="0" dirty="0" err="1" smtClean="0">
                <a:solidFill>
                  <a:srgbClr val="3B3835"/>
                </a:solidFill>
                <a:effectLst/>
                <a:latin typeface="Helvetica Neue"/>
              </a:rPr>
              <a:t>të</a:t>
            </a:r>
            <a:r>
              <a:rPr lang="en-US" sz="20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000" b="0" i="0" dirty="0" err="1" smtClean="0">
                <a:solidFill>
                  <a:srgbClr val="3B3835"/>
                </a:solidFill>
                <a:effectLst/>
                <a:latin typeface="Helvetica Neue"/>
              </a:rPr>
              <a:t>ndertohen</a:t>
            </a:r>
            <a:r>
              <a:rPr lang="en-US" sz="20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000" b="0" i="0" dirty="0" err="1" smtClean="0">
                <a:solidFill>
                  <a:srgbClr val="3B3835"/>
                </a:solidFill>
                <a:effectLst/>
                <a:latin typeface="Helvetica Neue"/>
              </a:rPr>
              <a:t>nga</a:t>
            </a:r>
            <a:r>
              <a:rPr lang="en-US" sz="20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000" b="0" i="0" dirty="0" err="1" smtClean="0">
                <a:solidFill>
                  <a:srgbClr val="3B3835"/>
                </a:solidFill>
                <a:effectLst/>
                <a:latin typeface="Helvetica Neue"/>
              </a:rPr>
              <a:t>plastika</a:t>
            </a:r>
            <a:r>
              <a:rPr lang="en-US" sz="2000" b="0" i="0" dirty="0" smtClean="0">
                <a:solidFill>
                  <a:srgbClr val="3B3835"/>
                </a:solidFill>
                <a:effectLst/>
                <a:latin typeface="Helvetica Neue"/>
              </a:rPr>
              <a:t>, </a:t>
            </a:r>
            <a:r>
              <a:rPr lang="en-US" sz="2000" b="0" i="0" dirty="0" err="1" smtClean="0">
                <a:solidFill>
                  <a:srgbClr val="3B3835"/>
                </a:solidFill>
                <a:effectLst/>
                <a:latin typeface="Helvetica Neue"/>
              </a:rPr>
              <a:t>metali</a:t>
            </a:r>
            <a:r>
              <a:rPr lang="en-US" sz="20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000" b="0" i="0" dirty="0" err="1" smtClean="0">
                <a:solidFill>
                  <a:srgbClr val="3B3835"/>
                </a:solidFill>
                <a:effectLst/>
                <a:latin typeface="Helvetica Neue"/>
              </a:rPr>
              <a:t>dhe</a:t>
            </a:r>
            <a:r>
              <a:rPr lang="en-US" sz="20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000" b="0" i="0" dirty="0" err="1" smtClean="0">
                <a:solidFill>
                  <a:srgbClr val="3B3835"/>
                </a:solidFill>
                <a:effectLst/>
                <a:latin typeface="Helvetica Neue"/>
              </a:rPr>
              <a:t>nga</a:t>
            </a:r>
            <a:r>
              <a:rPr lang="en-US" sz="20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000" b="0" i="0" dirty="0" err="1" smtClean="0">
                <a:solidFill>
                  <a:srgbClr val="3B3835"/>
                </a:solidFill>
                <a:effectLst/>
                <a:latin typeface="Helvetica Neue"/>
              </a:rPr>
              <a:t>materialet</a:t>
            </a:r>
            <a:r>
              <a:rPr lang="en-US" sz="20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000" b="0" i="0" dirty="0" smtClean="0">
                <a:solidFill>
                  <a:srgbClr val="3B3835"/>
                </a:solidFill>
                <a:effectLst/>
                <a:latin typeface="Helvetica Neue"/>
              </a:rPr>
              <a:t> e </a:t>
            </a:r>
            <a:r>
              <a:rPr lang="en-US" sz="2000" b="0" i="0" dirty="0" err="1" smtClean="0">
                <a:solidFill>
                  <a:srgbClr val="3B3835"/>
                </a:solidFill>
                <a:effectLst/>
                <a:latin typeface="Helvetica Neue"/>
              </a:rPr>
              <a:t>qëndrueshme</a:t>
            </a:r>
            <a:r>
              <a:rPr lang="en-US" sz="2000" dirty="0">
                <a:solidFill>
                  <a:srgbClr val="3B3835"/>
                </a:solidFill>
                <a:latin typeface="Helvetica Neue"/>
              </a:rPr>
              <a:t>.</a:t>
            </a:r>
            <a:endParaRPr lang="en-US" sz="2000" b="0" i="0" dirty="0" smtClean="0">
              <a:solidFill>
                <a:srgbClr val="3B3835"/>
              </a:solidFill>
              <a:effectLst/>
              <a:latin typeface="Helvetica Neue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36209044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Kutitë</a:t>
            </a:r>
            <a:r>
              <a:rPr lang="en-US" sz="3200" dirty="0" smtClean="0"/>
              <a:t> </a:t>
            </a:r>
            <a:r>
              <a:rPr lang="en-US" sz="3200" dirty="0" err="1" smtClean="0"/>
              <a:t>shpërndarëse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685800"/>
            <a:ext cx="5643785" cy="57150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 dirty="0" err="1" smtClean="0"/>
              <a:t>Kutia</a:t>
            </a:r>
            <a:r>
              <a:rPr lang="en-US" sz="3200" dirty="0" smtClean="0"/>
              <a:t> </a:t>
            </a:r>
            <a:r>
              <a:rPr lang="en-US" sz="3200" dirty="0" err="1" smtClean="0"/>
              <a:t>shpërndarëse</a:t>
            </a:r>
            <a:r>
              <a:rPr lang="en-US" sz="3200" dirty="0" smtClean="0"/>
              <a:t> </a:t>
            </a:r>
            <a:r>
              <a:rPr lang="en-US" sz="3200" dirty="0" err="1" smtClean="0"/>
              <a:t>ë</a:t>
            </a:r>
            <a:r>
              <a:rPr lang="en-US" sz="3200" dirty="0" err="1" smtClean="0"/>
              <a:t>shtë</a:t>
            </a:r>
            <a:r>
              <a:rPr lang="en-US" sz="3200" dirty="0" smtClean="0"/>
              <a:t> </a:t>
            </a:r>
            <a:r>
              <a:rPr lang="en-US" sz="3200" dirty="0" err="1" smtClean="0"/>
              <a:t>kutia</a:t>
            </a:r>
            <a:r>
              <a:rPr lang="en-US" sz="3200" dirty="0" smtClean="0"/>
              <a:t> </a:t>
            </a:r>
            <a:r>
              <a:rPr lang="en-US" sz="3200" dirty="0" err="1" smtClean="0"/>
              <a:t>që</a:t>
            </a:r>
            <a:r>
              <a:rPr lang="en-US" sz="3200" dirty="0" smtClean="0"/>
              <a:t> </a:t>
            </a:r>
            <a:r>
              <a:rPr lang="en-US" sz="3200" dirty="0" err="1" smtClean="0"/>
              <a:t>shërben</a:t>
            </a:r>
            <a:r>
              <a:rPr lang="en-US" sz="3200" dirty="0" smtClean="0"/>
              <a:t> </a:t>
            </a:r>
            <a:r>
              <a:rPr lang="en-US" sz="3200" dirty="0" err="1" smtClean="0"/>
              <a:t>për</a:t>
            </a:r>
            <a:r>
              <a:rPr lang="en-US" sz="3200" dirty="0" smtClean="0"/>
              <a:t> </a:t>
            </a:r>
            <a:r>
              <a:rPr lang="en-US" sz="3200" dirty="0" err="1" smtClean="0"/>
              <a:t>vazhdimin</a:t>
            </a:r>
            <a:r>
              <a:rPr lang="en-US" sz="3200" dirty="0" smtClean="0"/>
              <a:t> </a:t>
            </a:r>
            <a:r>
              <a:rPr lang="en-US" sz="3200" dirty="0" err="1" smtClean="0"/>
              <a:t>ose</a:t>
            </a:r>
            <a:r>
              <a:rPr lang="en-US" sz="3200" dirty="0" smtClean="0"/>
              <a:t> </a:t>
            </a:r>
            <a:r>
              <a:rPr lang="en-US" sz="3200" dirty="0" err="1" smtClean="0"/>
              <a:t>degëzimin</a:t>
            </a:r>
            <a:r>
              <a:rPr lang="en-US" sz="3200" dirty="0" smtClean="0"/>
              <a:t> </a:t>
            </a:r>
            <a:r>
              <a:rPr lang="en-US" sz="3200" dirty="0" smtClean="0"/>
              <a:t>e </a:t>
            </a:r>
            <a:r>
              <a:rPr lang="en-US" sz="3200" dirty="0" err="1" smtClean="0"/>
              <a:t>përcjellësve</a:t>
            </a:r>
            <a:r>
              <a:rPr lang="en-US" sz="3200" dirty="0" smtClean="0"/>
              <a:t>.</a:t>
            </a:r>
          </a:p>
          <a:p>
            <a:r>
              <a:rPr lang="en-US" sz="3200" dirty="0" err="1" smtClean="0"/>
              <a:t>Kutiat</a:t>
            </a:r>
            <a:r>
              <a:rPr lang="en-US" sz="3200" dirty="0" smtClean="0"/>
              <a:t> </a:t>
            </a:r>
            <a:r>
              <a:rPr lang="en-US" sz="3200" dirty="0" err="1" smtClean="0"/>
              <a:t>shpërndarëse</a:t>
            </a:r>
            <a:r>
              <a:rPr lang="en-US" sz="3200" dirty="0" smtClean="0"/>
              <a:t> </a:t>
            </a:r>
            <a:r>
              <a:rPr lang="en-US" sz="3200" dirty="0" err="1" smtClean="0"/>
              <a:t>gjithashtu</a:t>
            </a:r>
            <a:r>
              <a:rPr lang="en-US" sz="3200" dirty="0" smtClean="0"/>
              <a:t> </a:t>
            </a:r>
            <a:r>
              <a:rPr lang="en-US" sz="3200" dirty="0" err="1" smtClean="0"/>
              <a:t>shërbejnë</a:t>
            </a:r>
            <a:r>
              <a:rPr lang="en-US" sz="3200" dirty="0" smtClean="0"/>
              <a:t> </a:t>
            </a:r>
            <a:r>
              <a:rPr lang="en-US" sz="3200" dirty="0" err="1" smtClean="0"/>
              <a:t>për</a:t>
            </a:r>
            <a:r>
              <a:rPr lang="en-US" sz="3200" dirty="0" smtClean="0"/>
              <a:t> </a:t>
            </a:r>
            <a:r>
              <a:rPr lang="en-US" sz="3200" dirty="0" err="1" smtClean="0"/>
              <a:t>vendosjen</a:t>
            </a:r>
            <a:r>
              <a:rPr lang="en-US" sz="3200" dirty="0" smtClean="0"/>
              <a:t> e </a:t>
            </a:r>
            <a:r>
              <a:rPr lang="en-US" sz="3200" dirty="0" err="1" smtClean="0"/>
              <a:t>komponenteve</a:t>
            </a:r>
            <a:r>
              <a:rPr lang="en-US" sz="3200" dirty="0" smtClean="0"/>
              <a:t> </a:t>
            </a:r>
            <a:r>
              <a:rPr lang="en-US" sz="3200" dirty="0" err="1" smtClean="0"/>
              <a:t>elektrike</a:t>
            </a:r>
            <a:r>
              <a:rPr lang="en-US" sz="3200" dirty="0" smtClean="0"/>
              <a:t>.</a:t>
            </a:r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38737631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9800" y="-304800"/>
            <a:ext cx="3008313" cy="116205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Qelësat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43000"/>
            <a:ext cx="3886200" cy="460771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0" y="990600"/>
            <a:ext cx="3541713" cy="5715000"/>
          </a:xfrm>
        </p:spPr>
        <p:txBody>
          <a:bodyPr>
            <a:normAutofit/>
          </a:bodyPr>
          <a:lstStyle/>
          <a:p>
            <a:r>
              <a:rPr lang="en-US" sz="2400" b="0" i="0" dirty="0" err="1" smtClean="0">
                <a:solidFill>
                  <a:srgbClr val="3B3835"/>
                </a:solidFill>
                <a:effectLst/>
                <a:latin typeface="Helvetica Neue"/>
              </a:rPr>
              <a:t>Qelësat</a:t>
            </a:r>
            <a:r>
              <a:rPr lang="en-US" sz="24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400" b="0" i="0" dirty="0" err="1" smtClean="0">
                <a:solidFill>
                  <a:srgbClr val="3B3835"/>
                </a:solidFill>
                <a:effectLst/>
                <a:latin typeface="Helvetica Neue"/>
              </a:rPr>
              <a:t>janë</a:t>
            </a:r>
            <a:r>
              <a:rPr lang="en-US" sz="24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400" b="0" i="0" dirty="0" err="1" smtClean="0">
                <a:solidFill>
                  <a:srgbClr val="3B3835"/>
                </a:solidFill>
                <a:effectLst/>
                <a:latin typeface="Helvetica Neue"/>
              </a:rPr>
              <a:t>komponente</a:t>
            </a:r>
            <a:r>
              <a:rPr lang="en-US" sz="24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400" b="0" i="0" dirty="0" err="1" smtClean="0">
                <a:solidFill>
                  <a:srgbClr val="3B3835"/>
                </a:solidFill>
                <a:effectLst/>
                <a:latin typeface="Helvetica Neue"/>
              </a:rPr>
              <a:t>elektrike</a:t>
            </a:r>
            <a:r>
              <a:rPr lang="en-US" sz="24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400" b="0" i="0" dirty="0" err="1" smtClean="0">
                <a:solidFill>
                  <a:srgbClr val="3B3835"/>
                </a:solidFill>
                <a:effectLst/>
                <a:latin typeface="Helvetica Neue"/>
              </a:rPr>
              <a:t>të</a:t>
            </a:r>
            <a:r>
              <a:rPr lang="en-US" sz="24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400" b="0" i="0" dirty="0" err="1" smtClean="0">
                <a:solidFill>
                  <a:srgbClr val="3B3835"/>
                </a:solidFill>
                <a:effectLst/>
                <a:latin typeface="Helvetica Neue"/>
              </a:rPr>
              <a:t>cilat</a:t>
            </a:r>
            <a:r>
              <a:rPr lang="en-US" sz="24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400" b="0" i="0" dirty="0" err="1" smtClean="0">
                <a:solidFill>
                  <a:srgbClr val="3B3835"/>
                </a:solidFill>
                <a:effectLst/>
                <a:latin typeface="Helvetica Neue"/>
              </a:rPr>
              <a:t>shërbejnë</a:t>
            </a:r>
            <a:r>
              <a:rPr lang="en-US" sz="24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400" b="0" i="0" dirty="0" err="1" smtClean="0">
                <a:solidFill>
                  <a:srgbClr val="3B3835"/>
                </a:solidFill>
                <a:effectLst/>
                <a:latin typeface="Helvetica Neue"/>
              </a:rPr>
              <a:t>për</a:t>
            </a:r>
            <a:r>
              <a:rPr lang="en-US" sz="24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400" b="0" i="0" dirty="0" err="1" smtClean="0">
                <a:solidFill>
                  <a:srgbClr val="3B3835"/>
                </a:solidFill>
                <a:effectLst/>
                <a:latin typeface="Helvetica Neue"/>
              </a:rPr>
              <a:t>kyqjen</a:t>
            </a:r>
            <a:r>
              <a:rPr lang="en-US" sz="24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400" b="0" i="0" dirty="0" err="1" smtClean="0">
                <a:solidFill>
                  <a:srgbClr val="3B3835"/>
                </a:solidFill>
                <a:effectLst/>
                <a:latin typeface="Helvetica Neue"/>
              </a:rPr>
              <a:t>dhe</a:t>
            </a:r>
            <a:r>
              <a:rPr lang="en-US" sz="24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400" b="0" i="0" dirty="0" err="1" smtClean="0">
                <a:solidFill>
                  <a:srgbClr val="3B3835"/>
                </a:solidFill>
                <a:effectLst/>
                <a:latin typeface="Helvetica Neue"/>
              </a:rPr>
              <a:t>shkyqjen</a:t>
            </a:r>
            <a:r>
              <a:rPr lang="en-US" sz="2400" b="0" i="0" dirty="0" smtClean="0">
                <a:solidFill>
                  <a:srgbClr val="3B3835"/>
                </a:solidFill>
                <a:effectLst/>
                <a:latin typeface="Helvetica Neue"/>
              </a:rPr>
              <a:t> e </a:t>
            </a:r>
            <a:r>
              <a:rPr lang="en-US" sz="2400" b="0" i="0" dirty="0" err="1" smtClean="0">
                <a:solidFill>
                  <a:srgbClr val="3B3835"/>
                </a:solidFill>
                <a:effectLst/>
                <a:latin typeface="Helvetica Neue"/>
              </a:rPr>
              <a:t>qarkut</a:t>
            </a:r>
            <a:r>
              <a:rPr lang="en-US" sz="24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400" b="0" i="0" dirty="0" err="1" smtClean="0">
                <a:solidFill>
                  <a:srgbClr val="3B3835"/>
                </a:solidFill>
                <a:effectLst/>
                <a:latin typeface="Helvetica Neue"/>
              </a:rPr>
              <a:t>elektrik</a:t>
            </a:r>
            <a:r>
              <a:rPr lang="en-US" sz="2400" dirty="0" smtClean="0">
                <a:solidFill>
                  <a:srgbClr val="3B3835"/>
                </a:solidFill>
                <a:latin typeface="Helvetica Neue"/>
              </a:rPr>
              <a:t>.</a:t>
            </a:r>
          </a:p>
          <a:p>
            <a:r>
              <a:rPr lang="en-US" sz="2400" dirty="0" err="1" smtClean="0"/>
              <a:t>Qelësat</a:t>
            </a:r>
            <a:r>
              <a:rPr lang="en-US" sz="2400" dirty="0" smtClean="0"/>
              <a:t> </a:t>
            </a:r>
            <a:r>
              <a:rPr lang="en-US" sz="2400" dirty="0" err="1" smtClean="0"/>
              <a:t>të</a:t>
            </a:r>
            <a:r>
              <a:rPr lang="en-US" sz="2400" dirty="0" smtClean="0"/>
              <a:t> </a:t>
            </a:r>
            <a:r>
              <a:rPr lang="en-US" sz="2400" dirty="0" err="1"/>
              <a:t>cilet</a:t>
            </a:r>
            <a:r>
              <a:rPr lang="en-US" sz="2400" dirty="0"/>
              <a:t> </a:t>
            </a:r>
            <a:r>
              <a:rPr lang="en-US" sz="2400" dirty="0" err="1" smtClean="0"/>
              <a:t>përdoren</a:t>
            </a:r>
            <a:r>
              <a:rPr lang="en-US" sz="2400" dirty="0" smtClean="0"/>
              <a:t> </a:t>
            </a:r>
            <a:r>
              <a:rPr lang="en-US" sz="2400" dirty="0" err="1" smtClean="0"/>
              <a:t>në</a:t>
            </a:r>
            <a:r>
              <a:rPr lang="en-US" sz="2400" dirty="0" smtClean="0"/>
              <a:t> </a:t>
            </a:r>
            <a:r>
              <a:rPr lang="en-US" sz="2400" dirty="0" err="1"/>
              <a:t>instalimet</a:t>
            </a:r>
            <a:r>
              <a:rPr lang="en-US" sz="2400" dirty="0"/>
              <a:t> </a:t>
            </a:r>
            <a:r>
              <a:rPr lang="en-US" sz="2400" dirty="0" err="1"/>
              <a:t>elektrike</a:t>
            </a:r>
            <a:r>
              <a:rPr lang="en-US" sz="2400" dirty="0"/>
              <a:t> </a:t>
            </a:r>
            <a:r>
              <a:rPr lang="en-US" sz="2400" dirty="0" err="1"/>
              <a:t>quhen</a:t>
            </a:r>
            <a:r>
              <a:rPr lang="en-US" sz="2400" dirty="0"/>
              <a:t> </a:t>
            </a:r>
            <a:r>
              <a:rPr lang="en-US" sz="2400" dirty="0" err="1" smtClean="0"/>
              <a:t>qelësa</a:t>
            </a:r>
            <a:r>
              <a:rPr lang="en-US" sz="2400" dirty="0" smtClean="0"/>
              <a:t> </a:t>
            </a:r>
            <a:r>
              <a:rPr lang="en-US" sz="2400" dirty="0" err="1" smtClean="0"/>
              <a:t>instaluese</a:t>
            </a:r>
            <a:r>
              <a:rPr lang="en-US" sz="2400" dirty="0" smtClean="0"/>
              <a:t>. </a:t>
            </a:r>
            <a:r>
              <a:rPr lang="en-US" sz="2400" dirty="0" err="1" smtClean="0"/>
              <a:t>Qelësat</a:t>
            </a:r>
            <a:r>
              <a:rPr lang="en-US" sz="2400" dirty="0" smtClean="0"/>
              <a:t> </a:t>
            </a:r>
            <a:r>
              <a:rPr lang="en-US" sz="2400" dirty="0" err="1"/>
              <a:t>instalues</a:t>
            </a:r>
            <a:r>
              <a:rPr lang="en-US" sz="2400" dirty="0"/>
              <a:t> </a:t>
            </a:r>
            <a:r>
              <a:rPr lang="en-US" sz="2400" dirty="0" err="1"/>
              <a:t>sipas</a:t>
            </a:r>
            <a:r>
              <a:rPr lang="en-US" sz="2400" dirty="0"/>
              <a:t> </a:t>
            </a:r>
            <a:r>
              <a:rPr lang="en-US" sz="2400" dirty="0" err="1"/>
              <a:t>funksionit</a:t>
            </a:r>
            <a:r>
              <a:rPr lang="en-US" sz="2400" dirty="0"/>
              <a:t> </a:t>
            </a:r>
            <a:r>
              <a:rPr lang="en-US" sz="2400" dirty="0" err="1"/>
              <a:t>ndahen</a:t>
            </a:r>
            <a:r>
              <a:rPr lang="en-US" sz="2400" dirty="0"/>
              <a:t> </a:t>
            </a:r>
            <a:r>
              <a:rPr lang="en-US" sz="2400" dirty="0" err="1" smtClean="0"/>
              <a:t>në</a:t>
            </a:r>
            <a:r>
              <a:rPr lang="en-US" sz="2400" dirty="0" smtClean="0"/>
              <a:t>:  1.Qelësa </a:t>
            </a:r>
            <a:r>
              <a:rPr lang="en-US" sz="2400" dirty="0" err="1" smtClean="0"/>
              <a:t>njëpolar</a:t>
            </a:r>
            <a:endParaRPr lang="en-US" sz="2400" dirty="0" smtClean="0"/>
          </a:p>
          <a:p>
            <a:r>
              <a:rPr lang="en-US" sz="2400" dirty="0" smtClean="0"/>
              <a:t>2.Qelësa </a:t>
            </a:r>
            <a:r>
              <a:rPr lang="en-US" sz="2400" dirty="0" err="1"/>
              <a:t>serik</a:t>
            </a:r>
            <a:r>
              <a:rPr lang="en-US" sz="2400" dirty="0"/>
              <a:t> </a:t>
            </a:r>
          </a:p>
          <a:p>
            <a:r>
              <a:rPr lang="en-US" sz="2400" dirty="0" smtClean="0"/>
              <a:t>3.Qelësa </a:t>
            </a:r>
            <a:r>
              <a:rPr lang="en-US" sz="2400" dirty="0" err="1"/>
              <a:t>alternativ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dirty="0" smtClean="0"/>
              <a:t>4.Qelësa </a:t>
            </a:r>
            <a:r>
              <a:rPr lang="en-US" sz="2400" dirty="0" err="1"/>
              <a:t>rregullues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6037256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Prizat</a:t>
            </a:r>
            <a:r>
              <a:rPr lang="en-US" sz="2800" dirty="0" smtClean="0"/>
              <a:t> </a:t>
            </a:r>
            <a:r>
              <a:rPr lang="en-US" sz="2800" dirty="0" err="1" smtClean="0"/>
              <a:t>dhe</a:t>
            </a:r>
            <a:r>
              <a:rPr lang="en-US" sz="2800" dirty="0" smtClean="0"/>
              <a:t> </a:t>
            </a:r>
            <a:r>
              <a:rPr lang="en-US" sz="2800" dirty="0" err="1" smtClean="0"/>
              <a:t>Spinat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2150" y="1685131"/>
            <a:ext cx="3257550" cy="302895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err="1" smtClean="0"/>
              <a:t>Për</a:t>
            </a:r>
            <a:r>
              <a:rPr lang="en-US" sz="2400" dirty="0" smtClean="0"/>
              <a:t> </a:t>
            </a:r>
            <a:r>
              <a:rPr lang="en-US" sz="2400" dirty="0" err="1" smtClean="0"/>
              <a:t>lidhjen</a:t>
            </a:r>
            <a:r>
              <a:rPr lang="en-US" sz="2400" dirty="0" smtClean="0"/>
              <a:t> e </a:t>
            </a:r>
            <a:r>
              <a:rPr lang="en-US" sz="2400" dirty="0" err="1" smtClean="0"/>
              <a:t>paisjeve</a:t>
            </a:r>
            <a:r>
              <a:rPr lang="en-US" sz="2400" dirty="0" smtClean="0"/>
              <a:t> </a:t>
            </a:r>
            <a:r>
              <a:rPr lang="en-US" sz="2400" dirty="0" err="1" smtClean="0"/>
              <a:t>elektrike</a:t>
            </a:r>
            <a:r>
              <a:rPr lang="en-US" sz="2400" dirty="0" smtClean="0"/>
              <a:t> mobile </a:t>
            </a:r>
            <a:r>
              <a:rPr lang="en-US" sz="2400" dirty="0" err="1" smtClean="0"/>
              <a:t>në</a:t>
            </a:r>
            <a:r>
              <a:rPr lang="en-US" sz="2400" dirty="0" smtClean="0"/>
              <a:t> </a:t>
            </a:r>
            <a:r>
              <a:rPr lang="en-US" sz="2400" dirty="0" err="1" smtClean="0"/>
              <a:t>instalim</a:t>
            </a:r>
            <a:r>
              <a:rPr lang="en-US" sz="2400" dirty="0" smtClean="0"/>
              <a:t> </a:t>
            </a:r>
            <a:r>
              <a:rPr lang="en-US" sz="2400" dirty="0" err="1" smtClean="0"/>
              <a:t>elektrik</a:t>
            </a:r>
            <a:r>
              <a:rPr lang="en-US" sz="2400" dirty="0" smtClean="0"/>
              <a:t> </a:t>
            </a:r>
            <a:r>
              <a:rPr lang="en-US" sz="2400" dirty="0" err="1" smtClean="0"/>
              <a:t>të</a:t>
            </a:r>
            <a:r>
              <a:rPr lang="en-US" sz="2400" dirty="0" smtClean="0"/>
              <a:t> </a:t>
            </a:r>
            <a:r>
              <a:rPr lang="en-US" sz="2400" dirty="0" err="1" smtClean="0"/>
              <a:t>tensionit</a:t>
            </a:r>
            <a:r>
              <a:rPr lang="en-US" sz="2400" dirty="0" smtClean="0"/>
              <a:t> </a:t>
            </a:r>
            <a:r>
              <a:rPr lang="en-US" sz="2400" dirty="0" err="1" smtClean="0"/>
              <a:t>të</a:t>
            </a:r>
            <a:r>
              <a:rPr lang="en-US" sz="2400" dirty="0" smtClean="0"/>
              <a:t> </a:t>
            </a:r>
            <a:r>
              <a:rPr lang="en-US" sz="2400" dirty="0" err="1" smtClean="0"/>
              <a:t>ulët</a:t>
            </a:r>
            <a:r>
              <a:rPr lang="en-US" sz="2400" dirty="0" smtClean="0"/>
              <a:t>, </a:t>
            </a:r>
            <a:r>
              <a:rPr lang="en-US" sz="2400" dirty="0" err="1" smtClean="0"/>
              <a:t>përdoren</a:t>
            </a:r>
            <a:r>
              <a:rPr lang="en-US" sz="2400" dirty="0" smtClean="0"/>
              <a:t> </a:t>
            </a:r>
            <a:r>
              <a:rPr lang="en-US" sz="2400" dirty="0" err="1" smtClean="0"/>
              <a:t>paisjet</a:t>
            </a:r>
            <a:r>
              <a:rPr lang="en-US" sz="2400" dirty="0" smtClean="0"/>
              <a:t> </a:t>
            </a:r>
            <a:r>
              <a:rPr lang="en-US" sz="2400" dirty="0" err="1" smtClean="0"/>
              <a:t>për</a:t>
            </a:r>
            <a:r>
              <a:rPr lang="en-US" sz="2400" dirty="0" smtClean="0"/>
              <a:t> </a:t>
            </a:r>
            <a:r>
              <a:rPr lang="en-US" sz="2400" dirty="0" err="1" smtClean="0"/>
              <a:t>lidhje</a:t>
            </a:r>
            <a:r>
              <a:rPr lang="en-US" sz="2400" dirty="0" smtClean="0"/>
              <a:t>(</a:t>
            </a:r>
            <a:r>
              <a:rPr lang="en-US" sz="2400" dirty="0" err="1" smtClean="0"/>
              <a:t>prizat</a:t>
            </a:r>
            <a:r>
              <a:rPr lang="en-US" sz="2400" dirty="0" smtClean="0"/>
              <a:t>). </a:t>
            </a:r>
            <a:endParaRPr lang="en-US" sz="2400" dirty="0"/>
          </a:p>
          <a:p>
            <a:r>
              <a:rPr lang="en-US" sz="2400" dirty="0" err="1" smtClean="0"/>
              <a:t>Pajisjet</a:t>
            </a:r>
            <a:r>
              <a:rPr lang="en-US" sz="2400" dirty="0" smtClean="0"/>
              <a:t> </a:t>
            </a:r>
            <a:r>
              <a:rPr lang="en-US" sz="2400" dirty="0" smtClean="0"/>
              <a:t>mobile </a:t>
            </a:r>
            <a:r>
              <a:rPr lang="en-US" sz="2400" dirty="0" err="1" smtClean="0"/>
              <a:t>janë</a:t>
            </a:r>
            <a:r>
              <a:rPr lang="en-US" sz="2400" dirty="0" smtClean="0"/>
              <a:t>: </a:t>
            </a:r>
            <a:r>
              <a:rPr lang="en-US" sz="2400" dirty="0" err="1" smtClean="0"/>
              <a:t>Llambat</a:t>
            </a:r>
            <a:r>
              <a:rPr lang="en-US" sz="2400" dirty="0" smtClean="0"/>
              <a:t> </a:t>
            </a:r>
            <a:r>
              <a:rPr lang="en-US" sz="2400" dirty="0" err="1" smtClean="0"/>
              <a:t>elektrike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Aparatet</a:t>
            </a:r>
            <a:r>
              <a:rPr lang="en-US" sz="2400" dirty="0" smtClean="0"/>
              <a:t> </a:t>
            </a:r>
            <a:r>
              <a:rPr lang="en-US" sz="2400" dirty="0" err="1" smtClean="0"/>
              <a:t>tremike,etj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Prizat</a:t>
            </a:r>
            <a:r>
              <a:rPr lang="en-US" sz="2400" dirty="0" smtClean="0"/>
              <a:t> </a:t>
            </a:r>
            <a:r>
              <a:rPr lang="en-US" sz="2400" dirty="0" err="1" smtClean="0"/>
              <a:t>mund</a:t>
            </a:r>
            <a:r>
              <a:rPr lang="en-US" sz="2400" dirty="0" smtClean="0"/>
              <a:t> </a:t>
            </a:r>
            <a:r>
              <a:rPr lang="en-US" sz="2400" dirty="0" err="1" smtClean="0"/>
              <a:t>të</a:t>
            </a:r>
            <a:r>
              <a:rPr lang="en-US" sz="2400" dirty="0" smtClean="0"/>
              <a:t> </a:t>
            </a:r>
            <a:r>
              <a:rPr lang="en-US" sz="2400" dirty="0" err="1" smtClean="0"/>
              <a:t>jenë</a:t>
            </a:r>
            <a:r>
              <a:rPr lang="en-US" sz="2400" dirty="0" smtClean="0"/>
              <a:t> :</a:t>
            </a:r>
          </a:p>
          <a:p>
            <a:r>
              <a:rPr lang="en-US" sz="2400" dirty="0" err="1" smtClean="0"/>
              <a:t>Njëfazore</a:t>
            </a:r>
            <a:r>
              <a:rPr lang="en-US" sz="2400" dirty="0" smtClean="0"/>
              <a:t> me </a:t>
            </a:r>
            <a:r>
              <a:rPr lang="en-US" sz="2400" dirty="0" err="1" smtClean="0"/>
              <a:t>dhe</a:t>
            </a:r>
            <a:r>
              <a:rPr lang="en-US" sz="2400" dirty="0" smtClean="0"/>
              <a:t> pa </a:t>
            </a:r>
            <a:r>
              <a:rPr lang="en-US" sz="2400" dirty="0" err="1" smtClean="0"/>
              <a:t>kontakt</a:t>
            </a:r>
            <a:r>
              <a:rPr lang="en-US" sz="2400" dirty="0" smtClean="0"/>
              <a:t> </a:t>
            </a:r>
            <a:r>
              <a:rPr lang="en-US" sz="2400" dirty="0" err="1" smtClean="0"/>
              <a:t>mbrojtës</a:t>
            </a:r>
            <a:r>
              <a:rPr lang="en-US" sz="2400" dirty="0" smtClean="0"/>
              <a:t> (230V).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40793807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Siguresat</a:t>
            </a:r>
            <a:r>
              <a:rPr lang="en-US" sz="2800" dirty="0" smtClean="0"/>
              <a:t> </a:t>
            </a:r>
            <a:r>
              <a:rPr lang="en-US" sz="2800" dirty="0" err="1" smtClean="0"/>
              <a:t>instaluese</a:t>
            </a:r>
            <a:endParaRPr lang="en-US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914400"/>
            <a:ext cx="4326672" cy="4910931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b="0" i="0" dirty="0" smtClean="0">
                <a:solidFill>
                  <a:srgbClr val="3B3835"/>
                </a:solidFill>
                <a:effectLst/>
                <a:latin typeface="Helvetica Neue"/>
              </a:rPr>
              <a:t> </a:t>
            </a:r>
            <a:r>
              <a:rPr lang="en-US" sz="2400" b="0" i="0" dirty="0" err="1" smtClean="0">
                <a:solidFill>
                  <a:srgbClr val="3B3835"/>
                </a:solidFill>
                <a:effectLst/>
                <a:latin typeface="Helvetica Neue"/>
              </a:rPr>
              <a:t>Siguresat</a:t>
            </a:r>
            <a:r>
              <a:rPr lang="en-US" sz="24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400" b="0" i="0" dirty="0" err="1" smtClean="0">
                <a:solidFill>
                  <a:srgbClr val="3B3835"/>
                </a:solidFill>
                <a:effectLst/>
                <a:latin typeface="Helvetica Neue"/>
              </a:rPr>
              <a:t>janë</a:t>
            </a:r>
            <a:r>
              <a:rPr lang="en-US" sz="24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400" b="0" i="0" dirty="0" err="1" smtClean="0">
                <a:solidFill>
                  <a:srgbClr val="3B3835"/>
                </a:solidFill>
                <a:effectLst/>
                <a:latin typeface="Helvetica Neue"/>
              </a:rPr>
              <a:t>komponente</a:t>
            </a:r>
            <a:r>
              <a:rPr lang="en-US" sz="24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400" b="0" i="0" dirty="0" err="1" smtClean="0">
                <a:solidFill>
                  <a:srgbClr val="3B3835"/>
                </a:solidFill>
                <a:effectLst/>
                <a:latin typeface="Helvetica Neue"/>
              </a:rPr>
              <a:t>mbrojtëse</a:t>
            </a:r>
            <a:r>
              <a:rPr lang="en-US" sz="24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400" b="0" i="0" dirty="0" err="1" smtClean="0">
                <a:solidFill>
                  <a:srgbClr val="3B3835"/>
                </a:solidFill>
                <a:effectLst/>
                <a:latin typeface="Helvetica Neue"/>
              </a:rPr>
              <a:t>të</a:t>
            </a:r>
            <a:r>
              <a:rPr lang="en-US" sz="24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400" b="0" i="0" dirty="0" err="1" smtClean="0">
                <a:solidFill>
                  <a:srgbClr val="3B3835"/>
                </a:solidFill>
                <a:effectLst/>
                <a:latin typeface="Helvetica Neue"/>
              </a:rPr>
              <a:t>cilat</a:t>
            </a:r>
            <a:r>
              <a:rPr lang="en-US" sz="24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400" b="0" i="0" dirty="0" err="1" smtClean="0">
                <a:solidFill>
                  <a:srgbClr val="3B3835"/>
                </a:solidFill>
                <a:effectLst/>
                <a:latin typeface="Helvetica Neue"/>
              </a:rPr>
              <a:t>mbrojnë</a:t>
            </a:r>
            <a:r>
              <a:rPr lang="en-US" sz="24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400" b="0" i="0" dirty="0" err="1" smtClean="0">
                <a:solidFill>
                  <a:srgbClr val="3B3835"/>
                </a:solidFill>
                <a:effectLst/>
                <a:latin typeface="Helvetica Neue"/>
              </a:rPr>
              <a:t>përcjellësit</a:t>
            </a:r>
            <a:r>
              <a:rPr lang="en-US" sz="24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400" b="0" i="0" dirty="0" err="1" smtClean="0">
                <a:solidFill>
                  <a:srgbClr val="3B3835"/>
                </a:solidFill>
                <a:effectLst/>
                <a:latin typeface="Helvetica Neue"/>
              </a:rPr>
              <a:t>dhe</a:t>
            </a:r>
            <a:r>
              <a:rPr lang="en-US" sz="24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400" b="0" i="0" dirty="0" err="1" smtClean="0">
                <a:solidFill>
                  <a:srgbClr val="3B3835"/>
                </a:solidFill>
                <a:effectLst/>
                <a:latin typeface="Helvetica Neue"/>
              </a:rPr>
              <a:t>kabllot</a:t>
            </a:r>
            <a:r>
              <a:rPr lang="en-US" sz="2400" b="0" i="0" dirty="0" smtClean="0">
                <a:solidFill>
                  <a:srgbClr val="3B3835"/>
                </a:solidFill>
                <a:effectLst/>
                <a:latin typeface="Helvetica Neue"/>
              </a:rPr>
              <a:t> e </a:t>
            </a:r>
            <a:r>
              <a:rPr lang="en-US" sz="2400" b="0" i="0" dirty="0" err="1" smtClean="0">
                <a:solidFill>
                  <a:srgbClr val="3B3835"/>
                </a:solidFill>
                <a:effectLst/>
                <a:latin typeface="Helvetica Neue"/>
              </a:rPr>
              <a:t>instalimit</a:t>
            </a:r>
            <a:r>
              <a:rPr lang="en-US" sz="24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400" b="0" i="0" dirty="0" err="1" smtClean="0">
                <a:solidFill>
                  <a:srgbClr val="3B3835"/>
                </a:solidFill>
                <a:effectLst/>
                <a:latin typeface="Helvetica Neue"/>
              </a:rPr>
              <a:t>elektrik</a:t>
            </a:r>
            <a:r>
              <a:rPr lang="en-US" sz="24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400" b="0" i="0" dirty="0" err="1" smtClean="0">
                <a:solidFill>
                  <a:srgbClr val="3B3835"/>
                </a:solidFill>
                <a:effectLst/>
                <a:latin typeface="Helvetica Neue"/>
              </a:rPr>
              <a:t>nga</a:t>
            </a:r>
            <a:r>
              <a:rPr lang="en-US" sz="24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400" b="0" i="0" dirty="0" err="1" smtClean="0">
                <a:solidFill>
                  <a:srgbClr val="3B3835"/>
                </a:solidFill>
                <a:effectLst/>
                <a:latin typeface="Helvetica Neue"/>
              </a:rPr>
              <a:t>rryma</a:t>
            </a:r>
            <a:r>
              <a:rPr lang="en-US" sz="2400" b="0" i="0" dirty="0" smtClean="0">
                <a:solidFill>
                  <a:srgbClr val="3B3835"/>
                </a:solidFill>
                <a:effectLst/>
                <a:latin typeface="Helvetica Neue"/>
              </a:rPr>
              <a:t> e </a:t>
            </a:r>
            <a:r>
              <a:rPr lang="en-US" sz="2400" b="0" i="0" dirty="0" err="1" smtClean="0">
                <a:solidFill>
                  <a:srgbClr val="3B3835"/>
                </a:solidFill>
                <a:effectLst/>
                <a:latin typeface="Helvetica Neue"/>
              </a:rPr>
              <a:t>madhe</a:t>
            </a:r>
            <a:r>
              <a:rPr lang="en-US" sz="24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400" b="0" i="0" dirty="0" err="1" smtClean="0">
                <a:solidFill>
                  <a:srgbClr val="3B3835"/>
                </a:solidFill>
                <a:effectLst/>
                <a:latin typeface="Helvetica Neue"/>
              </a:rPr>
              <a:t>për</a:t>
            </a:r>
            <a:r>
              <a:rPr lang="en-US" sz="24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400" b="0" i="0" dirty="0" err="1" smtClean="0">
                <a:solidFill>
                  <a:srgbClr val="3B3835"/>
                </a:solidFill>
                <a:effectLst/>
                <a:latin typeface="Helvetica Neue"/>
              </a:rPr>
              <a:t>shkak</a:t>
            </a:r>
            <a:r>
              <a:rPr lang="en-US" sz="24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400" b="0" i="0" dirty="0" err="1" smtClean="0">
                <a:solidFill>
                  <a:srgbClr val="3B3835"/>
                </a:solidFill>
                <a:effectLst/>
                <a:latin typeface="Helvetica Neue"/>
              </a:rPr>
              <a:t>të</a:t>
            </a:r>
            <a:r>
              <a:rPr lang="en-US" sz="24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400" b="0" i="0" dirty="0" err="1" smtClean="0">
                <a:solidFill>
                  <a:srgbClr val="3B3835"/>
                </a:solidFill>
                <a:effectLst/>
                <a:latin typeface="Helvetica Neue"/>
              </a:rPr>
              <a:t>mbingarkesave</a:t>
            </a:r>
            <a:r>
              <a:rPr lang="en-US" sz="24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400" b="0" i="0" dirty="0" err="1" smtClean="0">
                <a:solidFill>
                  <a:srgbClr val="3B3835"/>
                </a:solidFill>
                <a:effectLst/>
                <a:latin typeface="Helvetica Neue"/>
              </a:rPr>
              <a:t>ose</a:t>
            </a:r>
            <a:r>
              <a:rPr lang="en-US" sz="24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400" b="0" i="0" dirty="0" err="1" smtClean="0">
                <a:solidFill>
                  <a:srgbClr val="3B3835"/>
                </a:solidFill>
                <a:effectLst/>
                <a:latin typeface="Helvetica Neue"/>
              </a:rPr>
              <a:t>lidhjeve</a:t>
            </a:r>
            <a:r>
              <a:rPr lang="en-US" sz="24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400" b="0" i="0" dirty="0" err="1" smtClean="0">
                <a:solidFill>
                  <a:srgbClr val="3B3835"/>
                </a:solidFill>
                <a:effectLst/>
                <a:latin typeface="Helvetica Neue"/>
              </a:rPr>
              <a:t>të</a:t>
            </a:r>
            <a:r>
              <a:rPr lang="en-US" sz="24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400" b="0" i="0" dirty="0" err="1" smtClean="0">
                <a:solidFill>
                  <a:srgbClr val="3B3835"/>
                </a:solidFill>
                <a:effectLst/>
                <a:latin typeface="Helvetica Neue"/>
              </a:rPr>
              <a:t>shkurura</a:t>
            </a:r>
            <a:r>
              <a:rPr lang="en-US" sz="2400" b="0" i="0" dirty="0" smtClean="0">
                <a:solidFill>
                  <a:srgbClr val="3B3835"/>
                </a:solidFill>
                <a:effectLst/>
                <a:latin typeface="Helvetica Neue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5190046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772400" cy="1362075"/>
          </a:xfrm>
        </p:spPr>
        <p:txBody>
          <a:bodyPr/>
          <a:lstStyle/>
          <a:p>
            <a:r>
              <a:rPr lang="en-US" dirty="0" err="1" smtClean="0"/>
              <a:t>Fytet</a:t>
            </a:r>
            <a:r>
              <a:rPr lang="en-US" dirty="0" smtClean="0"/>
              <a:t> e </a:t>
            </a:r>
            <a:r>
              <a:rPr lang="en-US" dirty="0" err="1" smtClean="0"/>
              <a:t>poqit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143000"/>
            <a:ext cx="7772400" cy="3417887"/>
          </a:xfrm>
        </p:spPr>
        <p:txBody>
          <a:bodyPr>
            <a:normAutofit/>
          </a:bodyPr>
          <a:lstStyle/>
          <a:p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 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Fytet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e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poqit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shërbejnë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për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lidhjen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e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poqit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në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rrjetin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elekrik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ato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janë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të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ndërtuara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nga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: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Porcelani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ose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nga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masat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plastike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dhe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në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pjesën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e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brendshme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kanë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pjesë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metalike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për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kontakte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elektrike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në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mes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të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poqit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dhe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rrjeti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800" b="0" i="0" dirty="0" err="1" smtClean="0">
                <a:solidFill>
                  <a:srgbClr val="3B3835"/>
                </a:solidFill>
                <a:effectLst/>
                <a:latin typeface="Helvetica Neue"/>
              </a:rPr>
              <a:t>elektrik</a:t>
            </a:r>
            <a:r>
              <a:rPr lang="en-US" sz="2800" b="0" i="0" dirty="0" smtClean="0">
                <a:solidFill>
                  <a:srgbClr val="3B3835"/>
                </a:solidFill>
                <a:effectLst/>
                <a:latin typeface="Helvetica Neue"/>
              </a:rPr>
              <a:t>.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5477692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366</Words>
  <Application>Microsoft Office PowerPoint</Application>
  <PresentationFormat>On-screen Show (4:3)</PresentationFormat>
  <Paragraphs>38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Materialet elekroinstaluese Punoi:Majlind Alshiqi IX/2</vt:lpstr>
      <vt:lpstr>PËrcjellËsit elektrikË</vt:lpstr>
      <vt:lpstr> Përcjellësit energjitik</vt:lpstr>
      <vt:lpstr>Gypat dhe kanalet instaluse</vt:lpstr>
      <vt:lpstr>Kutitë shpërndarëse </vt:lpstr>
      <vt:lpstr>Qelësat</vt:lpstr>
      <vt:lpstr>Prizat dhe Spinat </vt:lpstr>
      <vt:lpstr>Siguresat instaluese</vt:lpstr>
      <vt:lpstr>Fytet e poqit</vt:lpstr>
      <vt:lpstr>Kuadri shpërndarës</vt:lpstr>
      <vt:lpstr>Puna me materiale elektroinstaluese</vt:lpstr>
      <vt:lpstr> Kaqavidat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majlindi</dc:creator>
  <cp:lastModifiedBy>TIM</cp:lastModifiedBy>
  <cp:revision>17</cp:revision>
  <dcterms:created xsi:type="dcterms:W3CDTF">2015-10-10T15:56:15Z</dcterms:created>
  <dcterms:modified xsi:type="dcterms:W3CDTF">2015-10-16T16:00:03Z</dcterms:modified>
</cp:coreProperties>
</file>