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9066483434853668"/>
          <c:y val="3.8807440274575888E-2"/>
          <c:w val="0.34383944931411886"/>
          <c:h val="0.66417393694423432"/>
        </c:manualLayout>
      </c:layout>
      <c:areaChart>
        <c:grouping val="stacked"/>
        <c:dLbls/>
        <c:axId val="51650944"/>
        <c:axId val="51652480"/>
      </c:areaChart>
      <c:catAx>
        <c:axId val="51650944"/>
        <c:scaling>
          <c:orientation val="minMax"/>
        </c:scaling>
        <c:axPos val="b"/>
        <c:numFmt formatCode="m/d/yyyy" sourceLinked="1"/>
        <c:tickLblPos val="nextTo"/>
        <c:crossAx val="51652480"/>
        <c:crosses val="autoZero"/>
        <c:auto val="1"/>
        <c:lblAlgn val="ctr"/>
        <c:lblOffset val="100"/>
      </c:catAx>
      <c:valAx>
        <c:axId val="51652480"/>
        <c:scaling>
          <c:orientation val="minMax"/>
        </c:scaling>
        <c:axPos val="l"/>
        <c:majorGridlines/>
        <c:numFmt formatCode="General" sourceLinked="1"/>
        <c:tickLblPos val="nextTo"/>
        <c:crossAx val="51650944"/>
        <c:crosses val="autoZero"/>
        <c:crossBetween val="midCat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0D69E5-99D0-4DCE-9C20-B4380245E3B2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5A3AF0-BF62-4E40-AD13-B26547A5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Mbrojtja</a:t>
            </a:r>
            <a:r>
              <a:rPr lang="en-US" dirty="0" smtClean="0"/>
              <a:t> e </a:t>
            </a:r>
            <a:r>
              <a:rPr lang="en-US" dirty="0" err="1" smtClean="0"/>
              <a:t>mjedisit</a:t>
            </a:r>
            <a:r>
              <a:rPr lang="en-US" dirty="0" smtClean="0"/>
              <a:t> </a:t>
            </a:r>
            <a:r>
              <a:rPr lang="en-US" dirty="0" err="1" smtClean="0"/>
              <a:t>jetësor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Nxënësi:Blend</a:t>
            </a:r>
            <a:r>
              <a:rPr lang="en-US" dirty="0" smtClean="0"/>
              <a:t> </a:t>
            </a:r>
            <a:r>
              <a:rPr lang="en-US" dirty="0" err="1" smtClean="0"/>
              <a:t>Krasniqi</a:t>
            </a:r>
            <a:endParaRPr lang="en-US" dirty="0"/>
          </a:p>
          <a:p>
            <a:r>
              <a:rPr lang="en-US" dirty="0" err="1" smtClean="0"/>
              <a:t>Arsimtare:Antigona</a:t>
            </a:r>
            <a:r>
              <a:rPr lang="en-US" dirty="0" smtClean="0"/>
              <a:t> </a:t>
            </a:r>
            <a:r>
              <a:rPr lang="en-US" dirty="0" err="1" smtClean="0"/>
              <a:t>Bajrami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5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920" y="1524000"/>
            <a:ext cx="90678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           </a:t>
            </a:r>
            <a:r>
              <a:rPr lang="en-US" sz="3600" dirty="0" err="1" smtClean="0"/>
              <a:t>Nëntemat</a:t>
            </a:r>
            <a:endParaRPr lang="en-US" sz="3600" dirty="0" smtClean="0"/>
          </a:p>
          <a:p>
            <a:r>
              <a:rPr lang="en-US" sz="3600" dirty="0" smtClean="0"/>
              <a:t>1.Mbrotja e </a:t>
            </a:r>
            <a:r>
              <a:rPr lang="en-US" sz="3600" dirty="0" err="1" smtClean="0"/>
              <a:t>dheut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ndotja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2Shpyllëzimi </a:t>
            </a:r>
            <a:r>
              <a:rPr lang="en-US" sz="3600" dirty="0" err="1" smtClean="0"/>
              <a:t>dëmton</a:t>
            </a:r>
            <a:r>
              <a:rPr lang="en-US" sz="3600" dirty="0" smtClean="0"/>
              <a:t> </a:t>
            </a:r>
            <a:r>
              <a:rPr lang="en-US" sz="3600" dirty="0" err="1" smtClean="0"/>
              <a:t>sipërfaqen</a:t>
            </a:r>
            <a:r>
              <a:rPr lang="en-US" sz="3600" dirty="0" smtClean="0"/>
              <a:t> e tokes.</a:t>
            </a:r>
          </a:p>
          <a:p>
            <a:r>
              <a:rPr lang="en-US" sz="3600" dirty="0" smtClean="0"/>
              <a:t>3.Njeriu </a:t>
            </a:r>
            <a:r>
              <a:rPr lang="en-US" sz="3600" dirty="0" err="1" smtClean="0"/>
              <a:t>dëmtues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tokës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4.Ajri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zingjirin</a:t>
            </a:r>
            <a:r>
              <a:rPr lang="en-US" sz="3600" dirty="0" smtClean="0"/>
              <a:t> e </a:t>
            </a:r>
            <a:r>
              <a:rPr lang="en-US" sz="3600" dirty="0" err="1" smtClean="0"/>
              <a:t>ndotjës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5.Ndotësit e </a:t>
            </a:r>
            <a:r>
              <a:rPr lang="en-US" sz="3600" dirty="0" err="1" smtClean="0"/>
              <a:t>ajrit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Lënda:Mbrotja</a:t>
            </a:r>
            <a:r>
              <a:rPr lang="en-US" dirty="0" smtClean="0"/>
              <a:t> e </a:t>
            </a:r>
            <a:r>
              <a:rPr lang="en-US" dirty="0" err="1" smtClean="0"/>
              <a:t>mjedisit</a:t>
            </a:r>
            <a:r>
              <a:rPr lang="en-US" dirty="0" smtClean="0"/>
              <a:t> </a:t>
            </a:r>
            <a:r>
              <a:rPr lang="en-US" dirty="0" err="1" smtClean="0"/>
              <a:t>jetësor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Tema:Ndotja</a:t>
            </a:r>
            <a:r>
              <a:rPr lang="en-US" dirty="0" smtClean="0"/>
              <a:t> e </a:t>
            </a:r>
            <a:r>
              <a:rPr lang="en-US" dirty="0" err="1" smtClean="0"/>
              <a:t>mjedisit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5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Mbrojtja</a:t>
            </a:r>
            <a:r>
              <a:rPr lang="en-US" dirty="0" smtClean="0"/>
              <a:t> e </a:t>
            </a:r>
            <a:r>
              <a:rPr lang="en-US" dirty="0" err="1" smtClean="0"/>
              <a:t>dheut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arrihet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hapësirë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 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toka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tërësi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ndotet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r>
              <a:rPr lang="en-US" dirty="0" smtClean="0"/>
              <a:t>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ndotja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përcillet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pjesët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524000"/>
            <a:ext cx="4191000" cy="4495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Mbrojtja</a:t>
            </a:r>
            <a:r>
              <a:rPr lang="en-US" dirty="0" smtClean="0"/>
              <a:t> e </a:t>
            </a:r>
            <a:r>
              <a:rPr lang="en-US" dirty="0" err="1" smtClean="0"/>
              <a:t>dheut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ndotja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27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Shpyllëzimi</a:t>
            </a:r>
            <a:r>
              <a:rPr lang="en-US" dirty="0" smtClean="0"/>
              <a:t> </a:t>
            </a:r>
            <a:r>
              <a:rPr lang="en-US" dirty="0" err="1" smtClean="0"/>
              <a:t>dëmton</a:t>
            </a:r>
            <a:r>
              <a:rPr lang="en-US" dirty="0" smtClean="0"/>
              <a:t> </a:t>
            </a:r>
            <a:r>
              <a:rPr lang="en-US" dirty="0" err="1" smtClean="0"/>
              <a:t>sipërfaqen</a:t>
            </a:r>
            <a:r>
              <a:rPr lang="en-US" dirty="0" smtClean="0"/>
              <a:t> e </a:t>
            </a:r>
            <a:r>
              <a:rPr lang="en-US" dirty="0" err="1" smtClean="0"/>
              <a:t>tokës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43000" y="5355102"/>
            <a:ext cx="7251192" cy="127429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Njëra</a:t>
            </a:r>
            <a:r>
              <a:rPr lang="en-US" dirty="0" smtClean="0"/>
              <a:t> </a:t>
            </a:r>
            <a:r>
              <a:rPr lang="en-US" dirty="0" err="1" smtClean="0"/>
              <a:t>ndër</a:t>
            </a:r>
            <a:r>
              <a:rPr lang="en-US" dirty="0" smtClean="0"/>
              <a:t> </a:t>
            </a:r>
            <a:r>
              <a:rPr lang="en-US" dirty="0" err="1" smtClean="0"/>
              <a:t>veprimet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dëmshme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tokës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dëmtimi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pemëve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tjera.Kështu</a:t>
            </a:r>
            <a:r>
              <a:rPr lang="en-US" dirty="0" smtClean="0"/>
              <a:t> </a:t>
            </a:r>
            <a:r>
              <a:rPr lang="en-US" dirty="0" err="1" smtClean="0"/>
              <a:t>njeriu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treguar</a:t>
            </a:r>
            <a:r>
              <a:rPr lang="en-US" dirty="0" smtClean="0"/>
              <a:t> </a:t>
            </a:r>
            <a:r>
              <a:rPr lang="en-US" dirty="0" err="1" smtClean="0"/>
              <a:t>armik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vërtetë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tokës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vet.Prerja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dëmtimi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pyjeve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heq</a:t>
            </a:r>
            <a:r>
              <a:rPr lang="en-US" dirty="0" smtClean="0"/>
              <a:t> </a:t>
            </a:r>
            <a:r>
              <a:rPr lang="en-US" dirty="0" err="1" smtClean="0"/>
              <a:t>jorganin</a:t>
            </a:r>
            <a:r>
              <a:rPr lang="en-US" dirty="0" smtClean="0"/>
              <a:t> </a:t>
            </a:r>
            <a:r>
              <a:rPr lang="en-US" dirty="0" err="1" smtClean="0"/>
              <a:t>dheut.Zakonisht</a:t>
            </a:r>
            <a:r>
              <a:rPr lang="en-US" dirty="0" smtClean="0"/>
              <a:t> </a:t>
            </a:r>
            <a:r>
              <a:rPr lang="en-US" dirty="0" err="1" smtClean="0"/>
              <a:t>pyjet</a:t>
            </a:r>
            <a:r>
              <a:rPr lang="en-US" dirty="0" smtClean="0"/>
              <a:t> </a:t>
            </a:r>
            <a:r>
              <a:rPr lang="en-US" dirty="0" err="1" smtClean="0"/>
              <a:t>shtrihen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pjesët</a:t>
            </a:r>
            <a:r>
              <a:rPr lang="en-US" dirty="0" smtClean="0"/>
              <a:t> e </a:t>
            </a:r>
            <a:r>
              <a:rPr lang="en-US" dirty="0" err="1" smtClean="0"/>
              <a:t>pjerrëta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tokës.Ndërkaq</a:t>
            </a:r>
            <a:r>
              <a:rPr lang="en-US" dirty="0" smtClean="0"/>
              <a:t> </a:t>
            </a:r>
            <a:r>
              <a:rPr lang="en-US" dirty="0" err="1" smtClean="0"/>
              <a:t>sipërfaqet</a:t>
            </a:r>
            <a:r>
              <a:rPr lang="en-US" dirty="0" smtClean="0"/>
              <a:t> e </a:t>
            </a:r>
            <a:r>
              <a:rPr lang="en-US" dirty="0" err="1" smtClean="0"/>
              <a:t>rrafshta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shndërruar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456804"/>
            <a:ext cx="7480300" cy="4207668"/>
          </a:xfrm>
        </p:spPr>
      </p:pic>
    </p:spTree>
    <p:extLst>
      <p:ext uri="{BB962C8B-B14F-4D97-AF65-F5344CB8AC3E}">
        <p14:creationId xmlns:p14="http://schemas.microsoft.com/office/powerpoint/2010/main" xmlns="" val="5202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141232" y="5334000"/>
            <a:ext cx="7162800" cy="137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Zhvillimi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teknikës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teknologjisë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prodhimit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kthyer</a:t>
            </a:r>
            <a:r>
              <a:rPr lang="en-US" dirty="0" smtClean="0"/>
              <a:t> </a:t>
            </a:r>
            <a:r>
              <a:rPr lang="en-US" dirty="0" err="1" smtClean="0"/>
              <a:t>prapa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 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zhvillimi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industrisë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quar</a:t>
            </a:r>
            <a:r>
              <a:rPr lang="en-US" dirty="0" smtClean="0"/>
              <a:t> para </a:t>
            </a:r>
            <a:r>
              <a:rPr lang="en-US" dirty="0" err="1" smtClean="0"/>
              <a:t>mendjen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dijen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 ,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përparuar</a:t>
            </a:r>
            <a:r>
              <a:rPr lang="en-US" dirty="0" smtClean="0"/>
              <a:t>  </a:t>
            </a:r>
            <a:r>
              <a:rPr lang="en-US" dirty="0" err="1" smtClean="0"/>
              <a:t>jetën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ndryshuar</a:t>
            </a:r>
            <a:r>
              <a:rPr lang="en-US" dirty="0" smtClean="0"/>
              <a:t>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jetesës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përparësi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duke e </a:t>
            </a:r>
            <a:r>
              <a:rPr lang="en-US" dirty="0" err="1" smtClean="0"/>
              <a:t>zhvilluar</a:t>
            </a:r>
            <a:r>
              <a:rPr lang="en-US" dirty="0" smtClean="0"/>
              <a:t> e </a:t>
            </a:r>
            <a:r>
              <a:rPr lang="en-US" dirty="0" err="1" smtClean="0"/>
              <a:t>përparuar</a:t>
            </a:r>
            <a:r>
              <a:rPr lang="en-US" dirty="0" smtClean="0"/>
              <a:t> </a:t>
            </a:r>
            <a:r>
              <a:rPr lang="en-US" dirty="0" err="1" smtClean="0"/>
              <a:t>teknikën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teknologjinë</a:t>
            </a:r>
            <a:r>
              <a:rPr lang="en-US" dirty="0" smtClean="0"/>
              <a:t> ,</a:t>
            </a:r>
            <a:r>
              <a:rPr lang="en-US" dirty="0" err="1" smtClean="0"/>
              <a:t>njeriu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menduar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dëmet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zhvillim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mjedisit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 </a:t>
            </a:r>
            <a:r>
              <a:rPr lang="en-US" dirty="0" err="1" smtClean="0"/>
              <a:t>jetësor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343" b="16343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Njeriu</a:t>
            </a:r>
            <a:r>
              <a:rPr lang="en-US" dirty="0" smtClean="0"/>
              <a:t> </a:t>
            </a:r>
            <a:r>
              <a:rPr lang="en-US" dirty="0" err="1" smtClean="0"/>
              <a:t>dëmtues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tokës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78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4525963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Zhvillimi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industrisë</a:t>
            </a:r>
            <a:r>
              <a:rPr lang="en-US" sz="1600" dirty="0" smtClean="0"/>
              <a:t> </a:t>
            </a:r>
            <a:r>
              <a:rPr lang="en-US" sz="1600" dirty="0" err="1" smtClean="0"/>
              <a:t>së</a:t>
            </a:r>
            <a:r>
              <a:rPr lang="en-US" sz="1600" dirty="0" smtClean="0"/>
              <a:t> </a:t>
            </a:r>
            <a:r>
              <a:rPr lang="en-US" sz="1600" dirty="0" err="1" smtClean="0"/>
              <a:t>një</a:t>
            </a:r>
            <a:r>
              <a:rPr lang="en-US" sz="1600" dirty="0" smtClean="0"/>
              <a:t> </a:t>
            </a:r>
            <a:r>
              <a:rPr lang="en-US" sz="1600" dirty="0" err="1" smtClean="0"/>
              <a:t>vendi</a:t>
            </a:r>
            <a:r>
              <a:rPr lang="en-US" sz="1600" dirty="0" smtClean="0"/>
              <a:t> </a:t>
            </a:r>
            <a:r>
              <a:rPr lang="en-US" sz="1600" dirty="0" err="1" smtClean="0"/>
              <a:t>ndihmon</a:t>
            </a:r>
            <a:r>
              <a:rPr lang="en-US" sz="1600" dirty="0" smtClean="0"/>
              <a:t> </a:t>
            </a:r>
            <a:r>
              <a:rPr lang="en-US" sz="1600" dirty="0" err="1" smtClean="0"/>
              <a:t>përparimin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ekonomik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tij.Zhvillimi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ekonomik</a:t>
            </a:r>
            <a:r>
              <a:rPr lang="en-US" sz="1600" dirty="0" smtClean="0"/>
              <a:t> </a:t>
            </a:r>
            <a:r>
              <a:rPr lang="en-US" sz="1600" dirty="0" err="1" smtClean="0"/>
              <a:t>rrit</a:t>
            </a:r>
            <a:r>
              <a:rPr lang="en-US" sz="1600" dirty="0" smtClean="0"/>
              <a:t> </a:t>
            </a:r>
            <a:r>
              <a:rPr lang="en-US" sz="1600" dirty="0" err="1" smtClean="0"/>
              <a:t>mundësitë</a:t>
            </a:r>
            <a:r>
              <a:rPr lang="en-US" sz="1600" dirty="0" smtClean="0"/>
              <a:t> </a:t>
            </a:r>
            <a:r>
              <a:rPr lang="en-US" sz="1600" dirty="0" err="1" smtClean="0"/>
              <a:t>edhe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shtimin</a:t>
            </a:r>
            <a:r>
              <a:rPr lang="en-US" sz="1600" dirty="0" smtClean="0"/>
              <a:t> e </a:t>
            </a:r>
            <a:r>
              <a:rPr lang="en-US" sz="1600" dirty="0" err="1" smtClean="0"/>
              <a:t>masave</a:t>
            </a:r>
            <a:r>
              <a:rPr lang="en-US" sz="1600" dirty="0" smtClean="0"/>
              <a:t> </a:t>
            </a:r>
            <a:r>
              <a:rPr lang="en-US" sz="1600" dirty="0" err="1" smtClean="0"/>
              <a:t>mbrojtëse</a:t>
            </a:r>
            <a:r>
              <a:rPr lang="en-US" sz="1600" dirty="0" smtClean="0"/>
              <a:t> </a:t>
            </a:r>
            <a:r>
              <a:rPr lang="en-US" sz="1600" dirty="0" err="1" smtClean="0"/>
              <a:t>ndaj</a:t>
            </a:r>
            <a:r>
              <a:rPr lang="en-US" sz="1600" dirty="0" smtClean="0"/>
              <a:t> </a:t>
            </a:r>
            <a:r>
              <a:rPr lang="en-US" sz="1600" dirty="0" err="1" smtClean="0"/>
              <a:t>ndotësve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industrialë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tjerve.Mirëpo</a:t>
            </a:r>
            <a:r>
              <a:rPr lang="en-US" sz="1600" dirty="0" smtClean="0"/>
              <a:t>,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Kosovë</a:t>
            </a:r>
            <a:r>
              <a:rPr lang="en-US" sz="1600" dirty="0" smtClean="0"/>
              <a:t> </a:t>
            </a:r>
            <a:r>
              <a:rPr lang="en-US" sz="1600" dirty="0" err="1" smtClean="0"/>
              <a:t>kjo</a:t>
            </a:r>
            <a:r>
              <a:rPr lang="en-US" sz="1600" dirty="0" smtClean="0"/>
              <a:t> </a:t>
            </a:r>
            <a:r>
              <a:rPr lang="en-US" sz="1600" dirty="0" err="1" smtClean="0"/>
              <a:t>nuk</a:t>
            </a:r>
            <a:r>
              <a:rPr lang="en-US" sz="1600" dirty="0" smtClean="0"/>
              <a:t> </a:t>
            </a:r>
            <a:r>
              <a:rPr lang="en-US" sz="1600" dirty="0" err="1" smtClean="0"/>
              <a:t>ka</a:t>
            </a:r>
            <a:r>
              <a:rPr lang="en-US" sz="1600" dirty="0" smtClean="0"/>
              <a:t> </a:t>
            </a:r>
            <a:r>
              <a:rPr lang="en-US" sz="1600" dirty="0" err="1" smtClean="0"/>
              <a:t>ndodhur.Janë</a:t>
            </a:r>
            <a:r>
              <a:rPr lang="en-US" sz="1600" dirty="0" smtClean="0"/>
              <a:t> </a:t>
            </a:r>
            <a:r>
              <a:rPr lang="en-US" sz="1600" dirty="0" err="1" smtClean="0"/>
              <a:t>ndërtuar</a:t>
            </a:r>
            <a:r>
              <a:rPr lang="en-US" sz="1600" dirty="0" smtClean="0"/>
              <a:t> </a:t>
            </a:r>
            <a:r>
              <a:rPr lang="en-US" sz="1600" dirty="0" err="1" smtClean="0"/>
              <a:t>objekte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industriale</a:t>
            </a:r>
            <a:r>
              <a:rPr lang="en-US" sz="1600" dirty="0" smtClean="0"/>
              <a:t> ,</a:t>
            </a:r>
            <a:r>
              <a:rPr lang="en-US" sz="1600" dirty="0" err="1" smtClean="0"/>
              <a:t>potenciale</a:t>
            </a:r>
            <a:r>
              <a:rPr lang="en-US" sz="1600" dirty="0" smtClean="0"/>
              <a:t> </a:t>
            </a:r>
            <a:r>
              <a:rPr lang="en-US" sz="1600" dirty="0" err="1" smtClean="0"/>
              <a:t>që</a:t>
            </a:r>
            <a:r>
              <a:rPr lang="en-US" sz="1600" dirty="0" smtClean="0"/>
              <a:t> </a:t>
            </a:r>
            <a:r>
              <a:rPr lang="en-US" sz="1600" dirty="0" err="1" smtClean="0"/>
              <a:t>ndotin</a:t>
            </a:r>
            <a:r>
              <a:rPr lang="en-US" sz="1600" dirty="0" smtClean="0"/>
              <a:t> </a:t>
            </a:r>
            <a:r>
              <a:rPr lang="en-US" sz="1600" dirty="0" err="1" smtClean="0"/>
              <a:t>mjedisin</a:t>
            </a:r>
            <a:r>
              <a:rPr lang="en-US" sz="1600" dirty="0"/>
              <a:t> </a:t>
            </a:r>
            <a:r>
              <a:rPr lang="en-US" sz="1600" dirty="0" err="1" smtClean="0"/>
              <a:t>ndërsa</a:t>
            </a:r>
            <a:r>
              <a:rPr lang="en-US" sz="1600" dirty="0" smtClean="0"/>
              <a:t> </a:t>
            </a:r>
            <a:r>
              <a:rPr lang="en-US" sz="1600" dirty="0" err="1" smtClean="0"/>
              <a:t>ka</a:t>
            </a:r>
            <a:r>
              <a:rPr lang="en-US" sz="1600" dirty="0" smtClean="0"/>
              <a:t> </a:t>
            </a:r>
            <a:r>
              <a:rPr lang="en-US" sz="1600" dirty="0" err="1" smtClean="0"/>
              <a:t>munguar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strategjia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infrastruktura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mbrojtje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ata</a:t>
            </a:r>
            <a:r>
              <a:rPr lang="en-US" sz="1600" dirty="0" smtClean="0"/>
              <a:t> </a:t>
            </a:r>
            <a:r>
              <a:rPr lang="en-US" sz="1600" dirty="0" err="1" smtClean="0"/>
              <a:t>ndotës.Njerëzit</a:t>
            </a:r>
            <a:r>
              <a:rPr lang="en-US" sz="1600" dirty="0" smtClean="0"/>
              <a:t> </a:t>
            </a:r>
            <a:r>
              <a:rPr lang="en-US" sz="1600" dirty="0" err="1" smtClean="0"/>
              <a:t>kanë</a:t>
            </a:r>
            <a:r>
              <a:rPr lang="en-US" sz="1600" dirty="0" smtClean="0"/>
              <a:t> </a:t>
            </a:r>
            <a:r>
              <a:rPr lang="en-US" sz="1600" dirty="0" err="1" smtClean="0"/>
              <a:t>qenë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kënaqur</a:t>
            </a:r>
            <a:r>
              <a:rPr lang="en-US" sz="1600" dirty="0" smtClean="0"/>
              <a:t> me </a:t>
            </a:r>
            <a:r>
              <a:rPr lang="en-US" sz="1600" dirty="0" err="1" smtClean="0"/>
              <a:t>fitimet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termocentralet</a:t>
            </a:r>
            <a:r>
              <a:rPr lang="en-US" sz="1600" dirty="0" smtClean="0"/>
              <a:t> 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Obiliq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shkritorja</a:t>
            </a:r>
            <a:r>
              <a:rPr lang="en-US" sz="1600" dirty="0"/>
              <a:t> </a:t>
            </a:r>
            <a:r>
              <a:rPr lang="en-US" sz="1600" dirty="0" smtClean="0"/>
              <a:t>e </a:t>
            </a:r>
            <a:r>
              <a:rPr lang="en-US" sz="1600" dirty="0" err="1" smtClean="0"/>
              <a:t>plumit</a:t>
            </a:r>
            <a:r>
              <a:rPr lang="en-US" sz="1600" dirty="0" smtClean="0"/>
              <a:t> </a:t>
            </a:r>
            <a:r>
              <a:rPr lang="en-US" sz="1600" dirty="0" err="1" smtClean="0"/>
              <a:t>në</a:t>
            </a:r>
            <a:r>
              <a:rPr lang="en-US" sz="1600" dirty="0" smtClean="0"/>
              <a:t> </a:t>
            </a:r>
            <a:r>
              <a:rPr lang="en-US" sz="1600" dirty="0" err="1" smtClean="0"/>
              <a:t>Trepqë</a:t>
            </a:r>
            <a:r>
              <a:rPr lang="en-US" sz="1600" dirty="0" smtClean="0"/>
              <a:t> </a:t>
            </a:r>
            <a:r>
              <a:rPr lang="en-US" sz="1600" dirty="0" err="1" smtClean="0"/>
              <a:t>dhe</a:t>
            </a:r>
            <a:r>
              <a:rPr lang="en-US" sz="1600" dirty="0" smtClean="0"/>
              <a:t> </a:t>
            </a:r>
            <a:r>
              <a:rPr lang="en-US" sz="1600" dirty="0" err="1" smtClean="0"/>
              <a:t>nuk</a:t>
            </a:r>
            <a:r>
              <a:rPr lang="en-US" sz="1600" dirty="0" smtClean="0"/>
              <a:t> </a:t>
            </a:r>
            <a:r>
              <a:rPr lang="en-US" sz="1600" dirty="0" err="1" smtClean="0"/>
              <a:t>kanë</a:t>
            </a:r>
            <a:r>
              <a:rPr lang="en-US" sz="1600" dirty="0" smtClean="0"/>
              <a:t> </a:t>
            </a:r>
            <a:r>
              <a:rPr lang="en-US" sz="1600" dirty="0" err="1" smtClean="0"/>
              <a:t>pasur</a:t>
            </a:r>
            <a:r>
              <a:rPr lang="en-US" sz="1600" dirty="0" smtClean="0"/>
              <a:t> </a:t>
            </a:r>
            <a:r>
              <a:rPr lang="en-US" sz="1600" dirty="0" err="1" smtClean="0"/>
              <a:t>njohuri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mjaftueshme</a:t>
            </a:r>
            <a:r>
              <a:rPr lang="en-US" sz="1600" dirty="0" smtClean="0"/>
              <a:t> se </a:t>
            </a:r>
            <a:r>
              <a:rPr lang="en-US" sz="1600" dirty="0" err="1" smtClean="0"/>
              <a:t>ndërtimi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këtyre</a:t>
            </a:r>
            <a:r>
              <a:rPr lang="en-US" sz="1600" dirty="0" smtClean="0"/>
              <a:t> </a:t>
            </a:r>
            <a:r>
              <a:rPr lang="en-US" sz="1600" dirty="0" err="1" smtClean="0"/>
              <a:t>gjigantëve</a:t>
            </a:r>
            <a:r>
              <a:rPr lang="en-US" sz="1600" dirty="0" smtClean="0"/>
              <a:t> </a:t>
            </a:r>
            <a:r>
              <a:rPr lang="en-US" sz="1600" dirty="0" err="1" smtClean="0"/>
              <a:t>të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ekonomisë</a:t>
            </a:r>
            <a:r>
              <a:rPr lang="en-US" sz="1600" dirty="0" smtClean="0"/>
              <a:t> </a:t>
            </a:r>
            <a:r>
              <a:rPr lang="en-US" sz="1600" dirty="0" err="1" smtClean="0"/>
              <a:t>kanë</a:t>
            </a:r>
            <a:r>
              <a:rPr lang="en-US" sz="1600" dirty="0" smtClean="0"/>
              <a:t> </a:t>
            </a:r>
            <a:r>
              <a:rPr lang="en-US" sz="1600" dirty="0" err="1" smtClean="0"/>
              <a:t>mekanizëm</a:t>
            </a:r>
            <a:r>
              <a:rPr lang="en-US" sz="1600" dirty="0" smtClean="0"/>
              <a:t> </a:t>
            </a:r>
            <a:r>
              <a:rPr lang="en-US" sz="1600" dirty="0" err="1" smtClean="0"/>
              <a:t>për</a:t>
            </a:r>
            <a:r>
              <a:rPr lang="en-US" sz="1600" dirty="0" smtClean="0"/>
              <a:t> </a:t>
            </a:r>
            <a:r>
              <a:rPr lang="en-US" sz="1600" dirty="0" err="1" smtClean="0"/>
              <a:t>mbrojtjen</a:t>
            </a:r>
            <a:r>
              <a:rPr lang="en-US" sz="1600" dirty="0" smtClean="0"/>
              <a:t> e </a:t>
            </a:r>
            <a:r>
              <a:rPr lang="en-US" sz="1600" dirty="0" err="1" smtClean="0"/>
              <a:t>mjedisitr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</a:t>
            </a:r>
            <a:r>
              <a:rPr lang="en-US" sz="1600" dirty="0" err="1" smtClean="0"/>
              <a:t>mbeturinat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industriale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066800"/>
            <a:ext cx="4191000" cy="487218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927"/>
            <a:ext cx="8229600" cy="1143000"/>
          </a:xfrm>
        </p:spPr>
        <p:txBody>
          <a:bodyPr/>
          <a:lstStyle/>
          <a:p>
            <a:r>
              <a:rPr lang="en-US" dirty="0" err="1" smtClean="0"/>
              <a:t>Ajri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zingjirin</a:t>
            </a:r>
            <a:r>
              <a:rPr lang="en-US" dirty="0" smtClean="0"/>
              <a:t> e </a:t>
            </a:r>
            <a:r>
              <a:rPr lang="en-US" dirty="0" err="1" smtClean="0"/>
              <a:t>ndotjes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Ndotësit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mëdhenj</a:t>
            </a:r>
            <a:r>
              <a:rPr lang="en-US" dirty="0" smtClean="0"/>
              <a:t>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ajrit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gazet</a:t>
            </a:r>
            <a:r>
              <a:rPr lang="en-US" dirty="0" smtClean="0"/>
              <a:t> e </a:t>
            </a:r>
            <a:r>
              <a:rPr lang="en-US" dirty="0" err="1" smtClean="0"/>
              <a:t>ndryshme</a:t>
            </a:r>
            <a:r>
              <a:rPr lang="en-US" dirty="0" smtClean="0"/>
              <a:t> 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dëmshme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shëndetin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. </a:t>
            </a:r>
            <a:r>
              <a:rPr lang="en-US" dirty="0" err="1" smtClean="0"/>
              <a:t>Ato</a:t>
            </a:r>
            <a:r>
              <a:rPr lang="en-US" dirty="0" smtClean="0"/>
              <a:t> gaze </a:t>
            </a:r>
            <a:r>
              <a:rPr lang="en-US" dirty="0" err="1" smtClean="0"/>
              <a:t>janë:ozomi</a:t>
            </a:r>
            <a:r>
              <a:rPr lang="en-US" dirty="0" smtClean="0"/>
              <a:t>, </a:t>
            </a:r>
            <a:r>
              <a:rPr lang="en-US" dirty="0" err="1" smtClean="0"/>
              <a:t>monoksidi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karbonit</a:t>
            </a:r>
            <a:r>
              <a:rPr lang="en-US" dirty="0" smtClean="0"/>
              <a:t> , </a:t>
            </a:r>
            <a:r>
              <a:rPr lang="en-US" dirty="0" err="1" smtClean="0"/>
              <a:t>dyoksidi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azotit</a:t>
            </a:r>
            <a:r>
              <a:rPr lang="en-US" dirty="0" smtClean="0"/>
              <a:t> , </a:t>
            </a:r>
            <a:r>
              <a:rPr lang="en-US" dirty="0" err="1" smtClean="0"/>
              <a:t>dyoksidi</a:t>
            </a:r>
            <a:r>
              <a:rPr lang="en-US" dirty="0" smtClean="0"/>
              <a:t> </a:t>
            </a:r>
            <a:r>
              <a:rPr lang="en-US" dirty="0" err="1" smtClean="0"/>
              <a:t>solforik</a:t>
            </a:r>
            <a:r>
              <a:rPr lang="en-US" dirty="0" smtClean="0"/>
              <a:t> , </a:t>
            </a:r>
            <a:r>
              <a:rPr lang="en-US" dirty="0" err="1" smtClean="0"/>
              <a:t>grimcat</a:t>
            </a:r>
            <a:r>
              <a:rPr lang="en-US" dirty="0" smtClean="0"/>
              <a:t> e </a:t>
            </a:r>
            <a:r>
              <a:rPr lang="en-US" dirty="0" err="1" smtClean="0"/>
              <a:t>pluhurit</a:t>
            </a:r>
            <a:r>
              <a:rPr lang="en-US" dirty="0" smtClean="0"/>
              <a:t> , </a:t>
            </a:r>
            <a:r>
              <a:rPr lang="en-US" dirty="0" err="1" smtClean="0"/>
              <a:t>substancat</a:t>
            </a:r>
            <a:r>
              <a:rPr lang="en-US" dirty="0" smtClean="0"/>
              <a:t> e </a:t>
            </a:r>
            <a:r>
              <a:rPr lang="en-US" dirty="0" err="1" smtClean="0"/>
              <a:t>avullueshme</a:t>
            </a:r>
            <a:r>
              <a:rPr lang="en-US" dirty="0" smtClean="0"/>
              <a:t> , </a:t>
            </a:r>
            <a:r>
              <a:rPr lang="en-US" dirty="0" err="1" smtClean="0"/>
              <a:t>plumbi</a:t>
            </a:r>
            <a:r>
              <a:rPr lang="en-US" dirty="0" smtClean="0"/>
              <a:t> </a:t>
            </a:r>
            <a:r>
              <a:rPr lang="en-US" dirty="0" err="1" smtClean="0"/>
              <a:t>etj.Të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gaze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pranishme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ajrin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e </a:t>
            </a:r>
            <a:r>
              <a:rPr lang="en-US" dirty="0" err="1" smtClean="0"/>
              <a:t>thithim</a:t>
            </a:r>
            <a:r>
              <a:rPr lang="en-US" dirty="0" smtClean="0"/>
              <a:t> </a:t>
            </a:r>
            <a:r>
              <a:rPr lang="en-US" dirty="0" err="1" smtClean="0"/>
              <a:t>qdo</a:t>
            </a:r>
            <a:r>
              <a:rPr lang="en-US" dirty="0" smtClean="0"/>
              <a:t> </a:t>
            </a:r>
            <a:r>
              <a:rPr lang="en-US" dirty="0" err="1" smtClean="0"/>
              <a:t>ditë.Ato</a:t>
            </a:r>
            <a:r>
              <a:rPr lang="en-US" dirty="0" smtClean="0"/>
              <a:t> </a:t>
            </a:r>
            <a:r>
              <a:rPr lang="en-US" dirty="0" err="1" smtClean="0"/>
              <a:t>ndonjëherë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dëmshme</a:t>
            </a:r>
            <a:r>
              <a:rPr lang="en-US" dirty="0" smtClean="0"/>
              <a:t> 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nganjëherë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domosdoshme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njeriun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Ndotësit</a:t>
            </a:r>
            <a:r>
              <a:rPr lang="en-US" dirty="0" smtClean="0"/>
              <a:t> e </a:t>
            </a:r>
            <a:r>
              <a:rPr lang="en-US" dirty="0" err="1" smtClean="0"/>
              <a:t>ajrit</a:t>
            </a:r>
            <a:endParaRPr lang="en-US" dirty="0"/>
          </a:p>
        </p:txBody>
      </p:sp>
      <p:pic>
        <p:nvPicPr>
          <p:cNvPr id="1026" name="Picture 2" descr="C:\Users\Nazi\Desktop\ndotja-e-ajr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4267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77913143"/>
              </p:ext>
            </p:extLst>
          </p:nvPr>
        </p:nvGraphicFramePr>
        <p:xfrm>
          <a:off x="5257800" y="1219200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2001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819400"/>
            <a:ext cx="50292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THE END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xmlns="" val="12539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409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Mbrojtja e mjedisit jetësor</vt:lpstr>
      <vt:lpstr>Lënda:Mbrotja e mjedisit jetësor Tema:Ndotja e mjedisit</vt:lpstr>
      <vt:lpstr>Mbrojtja e dheut nga ndotja</vt:lpstr>
      <vt:lpstr>Shpyllëzimi dëmton sipërfaqen e tokës </vt:lpstr>
      <vt:lpstr>Njeriu dëmtues i tokës</vt:lpstr>
      <vt:lpstr>Ajri në zingjirin e ndotjes</vt:lpstr>
      <vt:lpstr>Ndotësit e ajrit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Mbrojtja e mjedisit jetësor</dc:title>
  <dc:creator>Nazi</dc:creator>
  <cp:lastModifiedBy>TIM</cp:lastModifiedBy>
  <cp:revision>5</cp:revision>
  <dcterms:created xsi:type="dcterms:W3CDTF">2015-01-18T13:51:24Z</dcterms:created>
  <dcterms:modified xsi:type="dcterms:W3CDTF">2015-02-21T17:58:16Z</dcterms:modified>
</cp:coreProperties>
</file>