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0834B-1DDC-4F1C-8F38-01D263F3FBBB}" type="doc">
      <dgm:prSet loTypeId="urn:microsoft.com/office/officeart/2005/8/layout/chevron2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F67BD6-7C0E-4EEB-9764-C96BA41143C8}">
      <dgm:prSet phldrT="[Text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en-US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1.</a:t>
          </a:r>
        </a:p>
      </dgm:t>
    </dgm:pt>
    <dgm:pt modelId="{C3AE01DB-C866-4593-A3E7-AD0EE0A60FED}" type="parTrans" cxnId="{8C68A714-DA61-4D58-ABF9-84783721708D}">
      <dgm:prSet/>
      <dgm:spPr/>
      <dgm:t>
        <a:bodyPr/>
        <a:lstStyle/>
        <a:p>
          <a:endParaRPr lang="en-US"/>
        </a:p>
      </dgm:t>
    </dgm:pt>
    <dgm:pt modelId="{8CE48B63-F325-4587-B5D4-45E224B5CEBB}" type="sibTrans" cxnId="{8C68A714-DA61-4D58-ABF9-84783721708D}">
      <dgm:prSet/>
      <dgm:spPr/>
      <dgm:t>
        <a:bodyPr/>
        <a:lstStyle/>
        <a:p>
          <a:endParaRPr lang="en-US"/>
        </a:p>
      </dgm:t>
    </dgm:pt>
    <dgm:pt modelId="{61F3F82E-C3F2-4213-AE6A-A4AF5CA6827D}">
      <dgm:prSet phldrT="[Text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en-US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2.</a:t>
          </a:r>
          <a:endParaRPr lang="en-US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2F7BA2F-BA3E-4E39-816C-5199B6E4F8F1}" type="parTrans" cxnId="{C2E26D4F-24B6-415E-A004-F09BEDA1C515}">
      <dgm:prSet/>
      <dgm:spPr/>
      <dgm:t>
        <a:bodyPr/>
        <a:lstStyle/>
        <a:p>
          <a:endParaRPr lang="en-US"/>
        </a:p>
      </dgm:t>
    </dgm:pt>
    <dgm:pt modelId="{DC25AB63-1434-4EE9-93B5-DCBA802B6EDD}" type="sibTrans" cxnId="{C2E26D4F-24B6-415E-A004-F09BEDA1C515}">
      <dgm:prSet/>
      <dgm:spPr/>
      <dgm:t>
        <a:bodyPr/>
        <a:lstStyle/>
        <a:p>
          <a:endParaRPr lang="en-US"/>
        </a:p>
      </dgm:t>
    </dgm:pt>
    <dgm:pt modelId="{5CBA9E32-BFEA-4D27-8659-DD860498A066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51439AC-9D6D-482A-AF99-781BDF7629F6}" type="parTrans" cxnId="{91E21910-F5A0-4066-B8DD-91208C901757}">
      <dgm:prSet/>
      <dgm:spPr/>
      <dgm:t>
        <a:bodyPr/>
        <a:lstStyle/>
        <a:p>
          <a:endParaRPr lang="en-US"/>
        </a:p>
      </dgm:t>
    </dgm:pt>
    <dgm:pt modelId="{2527515A-23E5-41BB-883F-E8506DFCCBFE}" type="sibTrans" cxnId="{91E21910-F5A0-4066-B8DD-91208C901757}">
      <dgm:prSet/>
      <dgm:spPr/>
      <dgm:t>
        <a:bodyPr/>
        <a:lstStyle/>
        <a:p>
          <a:endParaRPr lang="en-US"/>
        </a:p>
      </dgm:t>
    </dgm:pt>
    <dgm:pt modelId="{9AC07892-4382-4CA7-98FB-2F056C50A9D9}">
      <dgm:prSet phldrT="[Text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en-US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3.</a:t>
          </a:r>
          <a:endParaRPr lang="en-US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327F9AD-229A-4A44-8ADA-3C638396713F}" type="parTrans" cxnId="{963ACF43-3BE8-482A-8D97-D4F06B8BAE22}">
      <dgm:prSet/>
      <dgm:spPr/>
      <dgm:t>
        <a:bodyPr/>
        <a:lstStyle/>
        <a:p>
          <a:endParaRPr lang="en-US"/>
        </a:p>
      </dgm:t>
    </dgm:pt>
    <dgm:pt modelId="{A4798AFA-064B-4CEB-A9B2-C0AFE0ABAEE8}" type="sibTrans" cxnId="{963ACF43-3BE8-482A-8D97-D4F06B8BAE22}">
      <dgm:prSet/>
      <dgm:spPr/>
      <dgm:t>
        <a:bodyPr/>
        <a:lstStyle/>
        <a:p>
          <a:endParaRPr lang="en-US"/>
        </a:p>
      </dgm:t>
    </dgm:pt>
    <dgm:pt modelId="{BAE0E74D-5816-4F5A-8784-76FEE8E4EA2D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F057F878-C1E8-459B-A353-36747A30697A}" type="parTrans" cxnId="{E904412C-C6DB-41FF-990D-7A98DD0C9886}">
      <dgm:prSet/>
      <dgm:spPr/>
      <dgm:t>
        <a:bodyPr/>
        <a:lstStyle/>
        <a:p>
          <a:endParaRPr lang="en-US"/>
        </a:p>
      </dgm:t>
    </dgm:pt>
    <dgm:pt modelId="{945206B3-E7AE-46A0-A562-4A885C7D589C}" type="sibTrans" cxnId="{E904412C-C6DB-41FF-990D-7A98DD0C9886}">
      <dgm:prSet/>
      <dgm:spPr/>
      <dgm:t>
        <a:bodyPr/>
        <a:lstStyle/>
        <a:p>
          <a:endParaRPr lang="en-US"/>
        </a:p>
      </dgm:t>
    </dgm:pt>
    <dgm:pt modelId="{B840FF06-A83D-4705-AD61-E71556CE2BC5}" type="pres">
      <dgm:prSet presAssocID="{A620834B-1DDC-4F1C-8F38-01D263F3FB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4E48FB-4781-42D8-BF73-6CA49744F92D}" type="pres">
      <dgm:prSet presAssocID="{E7F67BD6-7C0E-4EEB-9764-C96BA41143C8}" presName="composite" presStyleCnt="0"/>
      <dgm:spPr/>
    </dgm:pt>
    <dgm:pt modelId="{3DD830A4-F2B1-4F13-9640-CCF61BB6AD69}" type="pres">
      <dgm:prSet presAssocID="{E7F67BD6-7C0E-4EEB-9764-C96BA41143C8}" presName="parentText" presStyleLbl="alignNode1" presStyleIdx="0" presStyleCnt="3" custLinFactNeighborX="-14668" custLinFactNeighborY="50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7572B-5008-42CC-85FD-6594BE1D6290}" type="pres">
      <dgm:prSet presAssocID="{E7F67BD6-7C0E-4EEB-9764-C96BA41143C8}" presName="descendantText" presStyleLbl="alignAcc1" presStyleIdx="0" presStyleCnt="3" custLinFactNeighborX="2056" custLinFactNeighborY="15674">
        <dgm:presLayoutVars>
          <dgm:bulletEnabled val="1"/>
        </dgm:presLayoutVars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B262E978-AFD2-4AB1-A4D7-31A238E40918}" type="pres">
      <dgm:prSet presAssocID="{8CE48B63-F325-4587-B5D4-45E224B5CEBB}" presName="sp" presStyleCnt="0"/>
      <dgm:spPr/>
    </dgm:pt>
    <dgm:pt modelId="{5E17439A-579C-4FAC-905E-3E2ECDD23ED6}" type="pres">
      <dgm:prSet presAssocID="{61F3F82E-C3F2-4213-AE6A-A4AF5CA6827D}" presName="composite" presStyleCnt="0"/>
      <dgm:spPr/>
    </dgm:pt>
    <dgm:pt modelId="{C3EBD667-8831-4D46-A267-B4674AC408BD}" type="pres">
      <dgm:prSet presAssocID="{61F3F82E-C3F2-4213-AE6A-A4AF5CA6827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CEA2F-F041-4D09-B685-B639B7EBCD8F}" type="pres">
      <dgm:prSet presAssocID="{61F3F82E-C3F2-4213-AE6A-A4AF5CA6827D}" presName="descendantText" presStyleLbl="alignAcc1" presStyleIdx="1" presStyleCnt="3" custLinFactNeighborX="2056" custLinFactNeighborY="8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094F6-8515-45B1-929F-C4C7850E1B7C}" type="pres">
      <dgm:prSet presAssocID="{DC25AB63-1434-4EE9-93B5-DCBA802B6EDD}" presName="sp" presStyleCnt="0"/>
      <dgm:spPr/>
    </dgm:pt>
    <dgm:pt modelId="{D4995257-AC27-47F6-9CC2-B8E4DE196DE3}" type="pres">
      <dgm:prSet presAssocID="{9AC07892-4382-4CA7-98FB-2F056C50A9D9}" presName="composite" presStyleCnt="0"/>
      <dgm:spPr/>
    </dgm:pt>
    <dgm:pt modelId="{C285305A-7041-4E9C-8719-991494BC5EF3}" type="pres">
      <dgm:prSet presAssocID="{9AC07892-4382-4CA7-98FB-2F056C50A9D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E2AEB-9AC3-4314-BA55-435D0DAD8521}" type="pres">
      <dgm:prSet presAssocID="{9AC07892-4382-4CA7-98FB-2F056C50A9D9}" presName="descendantText" presStyleLbl="alignAcc1" presStyleIdx="2" presStyleCnt="3" custLinFactNeighborX="2056" custLinFactNeighborY="9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7E2500-4BF8-41AB-9EB2-1FAF2C683550}" type="presOf" srcId="{E7F67BD6-7C0E-4EEB-9764-C96BA41143C8}" destId="{3DD830A4-F2B1-4F13-9640-CCF61BB6AD69}" srcOrd="0" destOrd="0" presId="urn:microsoft.com/office/officeart/2005/8/layout/chevron2"/>
    <dgm:cxn modelId="{9FC8A685-9133-4E26-8947-3A1A371271FB}" type="presOf" srcId="{A620834B-1DDC-4F1C-8F38-01D263F3FBBB}" destId="{B840FF06-A83D-4705-AD61-E71556CE2BC5}" srcOrd="0" destOrd="0" presId="urn:microsoft.com/office/officeart/2005/8/layout/chevron2"/>
    <dgm:cxn modelId="{450FA810-34B0-48E6-A589-1498180D5097}" type="presOf" srcId="{9AC07892-4382-4CA7-98FB-2F056C50A9D9}" destId="{C285305A-7041-4E9C-8719-991494BC5EF3}" srcOrd="0" destOrd="0" presId="urn:microsoft.com/office/officeart/2005/8/layout/chevron2"/>
    <dgm:cxn modelId="{E904412C-C6DB-41FF-990D-7A98DD0C9886}" srcId="{9AC07892-4382-4CA7-98FB-2F056C50A9D9}" destId="{BAE0E74D-5816-4F5A-8784-76FEE8E4EA2D}" srcOrd="0" destOrd="0" parTransId="{F057F878-C1E8-459B-A353-36747A30697A}" sibTransId="{945206B3-E7AE-46A0-A562-4A885C7D589C}"/>
    <dgm:cxn modelId="{E9526458-713A-45AC-B73F-6177C0A76FB6}" type="presOf" srcId="{BAE0E74D-5816-4F5A-8784-76FEE8E4EA2D}" destId="{583E2AEB-9AC3-4314-BA55-435D0DAD8521}" srcOrd="0" destOrd="0" presId="urn:microsoft.com/office/officeart/2005/8/layout/chevron2"/>
    <dgm:cxn modelId="{7582049D-AA86-410B-98A8-05B35509F442}" type="presOf" srcId="{5CBA9E32-BFEA-4D27-8659-DD860498A066}" destId="{441CEA2F-F041-4D09-B685-B639B7EBCD8F}" srcOrd="0" destOrd="0" presId="urn:microsoft.com/office/officeart/2005/8/layout/chevron2"/>
    <dgm:cxn modelId="{91E21910-F5A0-4066-B8DD-91208C901757}" srcId="{61F3F82E-C3F2-4213-AE6A-A4AF5CA6827D}" destId="{5CBA9E32-BFEA-4D27-8659-DD860498A066}" srcOrd="0" destOrd="0" parTransId="{E51439AC-9D6D-482A-AF99-781BDF7629F6}" sibTransId="{2527515A-23E5-41BB-883F-E8506DFCCBFE}"/>
    <dgm:cxn modelId="{8C68A714-DA61-4D58-ABF9-84783721708D}" srcId="{A620834B-1DDC-4F1C-8F38-01D263F3FBBB}" destId="{E7F67BD6-7C0E-4EEB-9764-C96BA41143C8}" srcOrd="0" destOrd="0" parTransId="{C3AE01DB-C866-4593-A3E7-AD0EE0A60FED}" sibTransId="{8CE48B63-F325-4587-B5D4-45E224B5CEBB}"/>
    <dgm:cxn modelId="{963ACF43-3BE8-482A-8D97-D4F06B8BAE22}" srcId="{A620834B-1DDC-4F1C-8F38-01D263F3FBBB}" destId="{9AC07892-4382-4CA7-98FB-2F056C50A9D9}" srcOrd="2" destOrd="0" parTransId="{6327F9AD-229A-4A44-8ADA-3C638396713F}" sibTransId="{A4798AFA-064B-4CEB-A9B2-C0AFE0ABAEE8}"/>
    <dgm:cxn modelId="{5D363A5A-A49D-4715-94F1-F4C2838901A8}" type="presOf" srcId="{61F3F82E-C3F2-4213-AE6A-A4AF5CA6827D}" destId="{C3EBD667-8831-4D46-A267-B4674AC408BD}" srcOrd="0" destOrd="0" presId="urn:microsoft.com/office/officeart/2005/8/layout/chevron2"/>
    <dgm:cxn modelId="{C2E26D4F-24B6-415E-A004-F09BEDA1C515}" srcId="{A620834B-1DDC-4F1C-8F38-01D263F3FBBB}" destId="{61F3F82E-C3F2-4213-AE6A-A4AF5CA6827D}" srcOrd="1" destOrd="0" parTransId="{62F7BA2F-BA3E-4E39-816C-5199B6E4F8F1}" sibTransId="{DC25AB63-1434-4EE9-93B5-DCBA802B6EDD}"/>
    <dgm:cxn modelId="{A3074800-3EE8-46F5-8AAE-EF3C8B955CAC}" type="presParOf" srcId="{B840FF06-A83D-4705-AD61-E71556CE2BC5}" destId="{224E48FB-4781-42D8-BF73-6CA49744F92D}" srcOrd="0" destOrd="0" presId="urn:microsoft.com/office/officeart/2005/8/layout/chevron2"/>
    <dgm:cxn modelId="{4AC513ED-B772-4F2E-B101-14FF5A71B467}" type="presParOf" srcId="{224E48FB-4781-42D8-BF73-6CA49744F92D}" destId="{3DD830A4-F2B1-4F13-9640-CCF61BB6AD69}" srcOrd="0" destOrd="0" presId="urn:microsoft.com/office/officeart/2005/8/layout/chevron2"/>
    <dgm:cxn modelId="{E8C515A1-21CB-40A3-86F4-E68F8C6FE92A}" type="presParOf" srcId="{224E48FB-4781-42D8-BF73-6CA49744F92D}" destId="{BCA7572B-5008-42CC-85FD-6594BE1D6290}" srcOrd="1" destOrd="0" presId="urn:microsoft.com/office/officeart/2005/8/layout/chevron2"/>
    <dgm:cxn modelId="{29E6F0C5-8329-4878-BE23-5E520DFEADED}" type="presParOf" srcId="{B840FF06-A83D-4705-AD61-E71556CE2BC5}" destId="{B262E978-AFD2-4AB1-A4D7-31A238E40918}" srcOrd="1" destOrd="0" presId="urn:microsoft.com/office/officeart/2005/8/layout/chevron2"/>
    <dgm:cxn modelId="{FF8F8D34-8A82-4396-9C1E-40A6B2CFC64B}" type="presParOf" srcId="{B840FF06-A83D-4705-AD61-E71556CE2BC5}" destId="{5E17439A-579C-4FAC-905E-3E2ECDD23ED6}" srcOrd="2" destOrd="0" presId="urn:microsoft.com/office/officeart/2005/8/layout/chevron2"/>
    <dgm:cxn modelId="{B7EDCE18-C189-45BA-A7DE-DEFA64FDAB11}" type="presParOf" srcId="{5E17439A-579C-4FAC-905E-3E2ECDD23ED6}" destId="{C3EBD667-8831-4D46-A267-B4674AC408BD}" srcOrd="0" destOrd="0" presId="urn:microsoft.com/office/officeart/2005/8/layout/chevron2"/>
    <dgm:cxn modelId="{26276F3B-F91D-45D6-BEAF-40E2D6DE4B38}" type="presParOf" srcId="{5E17439A-579C-4FAC-905E-3E2ECDD23ED6}" destId="{441CEA2F-F041-4D09-B685-B639B7EBCD8F}" srcOrd="1" destOrd="0" presId="urn:microsoft.com/office/officeart/2005/8/layout/chevron2"/>
    <dgm:cxn modelId="{A01A26E2-BAED-4057-AD9A-CA9C8AD9F97F}" type="presParOf" srcId="{B840FF06-A83D-4705-AD61-E71556CE2BC5}" destId="{4DC094F6-8515-45B1-929F-C4C7850E1B7C}" srcOrd="3" destOrd="0" presId="urn:microsoft.com/office/officeart/2005/8/layout/chevron2"/>
    <dgm:cxn modelId="{0A0D3FC4-74E0-4BAD-A383-19658B5B70EF}" type="presParOf" srcId="{B840FF06-A83D-4705-AD61-E71556CE2BC5}" destId="{D4995257-AC27-47F6-9CC2-B8E4DE196DE3}" srcOrd="4" destOrd="0" presId="urn:microsoft.com/office/officeart/2005/8/layout/chevron2"/>
    <dgm:cxn modelId="{0F4B0BD2-5B72-4ACE-A373-D2925297B697}" type="presParOf" srcId="{D4995257-AC27-47F6-9CC2-B8E4DE196DE3}" destId="{C285305A-7041-4E9C-8719-991494BC5EF3}" srcOrd="0" destOrd="0" presId="urn:microsoft.com/office/officeart/2005/8/layout/chevron2"/>
    <dgm:cxn modelId="{0C641615-74C3-4C5E-B7F6-1D8586301C95}" type="presParOf" srcId="{D4995257-AC27-47F6-9CC2-B8E4DE196DE3}" destId="{583E2AEB-9AC3-4314-BA55-435D0DAD852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F90A7-ECEE-4DB5-87D3-423844D715AC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BE8FFEA-200C-493F-923A-218978A5FE51}">
      <dgm:prSet phldrT="[Text]" custT="1"/>
      <dgm:spPr/>
      <dgm:t>
        <a:bodyPr/>
        <a:lstStyle/>
        <a:p>
          <a:r>
            <a:rPr lang="en-US" sz="2400" b="1" dirty="0" err="1" smtClean="0"/>
            <a:t>Monitori</a:t>
          </a:r>
          <a:r>
            <a:rPr lang="en-US" sz="2400" b="1" dirty="0" smtClean="0"/>
            <a:t> </a:t>
          </a:r>
          <a:endParaRPr lang="en-US" sz="2400" b="1" dirty="0"/>
        </a:p>
      </dgm:t>
    </dgm:pt>
    <dgm:pt modelId="{E6D3B12B-2AC5-475E-A71F-7CE4D66BCE2E}" type="parTrans" cxnId="{6BA9031D-43C6-4757-8746-27D83FAB35A4}">
      <dgm:prSet/>
      <dgm:spPr/>
      <dgm:t>
        <a:bodyPr/>
        <a:lstStyle/>
        <a:p>
          <a:endParaRPr lang="en-US"/>
        </a:p>
      </dgm:t>
    </dgm:pt>
    <dgm:pt modelId="{9B135E05-11FC-429F-8730-74E88504FE55}" type="sibTrans" cxnId="{6BA9031D-43C6-4757-8746-27D83FAB35A4}">
      <dgm:prSet/>
      <dgm:spPr/>
      <dgm:t>
        <a:bodyPr/>
        <a:lstStyle/>
        <a:p>
          <a:endParaRPr lang="en-US"/>
        </a:p>
      </dgm:t>
    </dgm:pt>
    <dgm:pt modelId="{B3256943-0DC6-46D4-A537-62C17D184128}">
      <dgm:prSet phldrT="[Text]" custT="1"/>
      <dgm:spPr/>
      <dgm:t>
        <a:bodyPr/>
        <a:lstStyle/>
        <a:p>
          <a:r>
            <a:rPr lang="en-US" sz="2400" b="1" dirty="0" err="1" smtClean="0"/>
            <a:t>Altoparlantët,mikrofoni,kamera</a:t>
          </a:r>
          <a:r>
            <a:rPr lang="en-US" sz="2400" b="1" dirty="0" smtClean="0"/>
            <a:t>	</a:t>
          </a:r>
          <a:endParaRPr lang="en-US" sz="2400" b="1" dirty="0"/>
        </a:p>
      </dgm:t>
    </dgm:pt>
    <dgm:pt modelId="{45B99E0A-3C46-43CA-9EB1-D5C04A658D78}" type="parTrans" cxnId="{636C0B8E-B977-405B-A262-D0139BA9098A}">
      <dgm:prSet/>
      <dgm:spPr/>
      <dgm:t>
        <a:bodyPr/>
        <a:lstStyle/>
        <a:p>
          <a:endParaRPr lang="en-US"/>
        </a:p>
      </dgm:t>
    </dgm:pt>
    <dgm:pt modelId="{57C7ADA7-5824-45A8-AE43-9F40429FCC12}" type="sibTrans" cxnId="{636C0B8E-B977-405B-A262-D0139BA9098A}">
      <dgm:prSet/>
      <dgm:spPr/>
      <dgm:t>
        <a:bodyPr/>
        <a:lstStyle/>
        <a:p>
          <a:endParaRPr lang="en-US"/>
        </a:p>
      </dgm:t>
    </dgm:pt>
    <dgm:pt modelId="{E854E343-123D-4DFB-BBBD-1ACB696A3110}">
      <dgm:prSet phldrT="[Text]" custT="1"/>
      <dgm:spPr/>
      <dgm:t>
        <a:bodyPr/>
        <a:lstStyle/>
        <a:p>
          <a:r>
            <a:rPr lang="en-US" sz="2400" b="1" dirty="0" err="1" smtClean="0"/>
            <a:t>Printeri</a:t>
          </a:r>
          <a:endParaRPr lang="en-US" sz="2400" b="1" dirty="0"/>
        </a:p>
      </dgm:t>
    </dgm:pt>
    <dgm:pt modelId="{222840FB-D54A-4B98-BC04-C26FB8352A0D}" type="parTrans" cxnId="{72CF3C2E-B50E-4927-B284-4226FD1F9F3D}">
      <dgm:prSet/>
      <dgm:spPr/>
      <dgm:t>
        <a:bodyPr/>
        <a:lstStyle/>
        <a:p>
          <a:endParaRPr lang="en-US"/>
        </a:p>
      </dgm:t>
    </dgm:pt>
    <dgm:pt modelId="{12F78F8C-E4CD-43FC-B6DF-21730DD66358}" type="sibTrans" cxnId="{72CF3C2E-B50E-4927-B284-4226FD1F9F3D}">
      <dgm:prSet/>
      <dgm:spPr/>
      <dgm:t>
        <a:bodyPr/>
        <a:lstStyle/>
        <a:p>
          <a:endParaRPr lang="en-US"/>
        </a:p>
      </dgm:t>
    </dgm:pt>
    <dgm:pt modelId="{9217E76E-AE9E-4775-B6FE-68F8EA642ACD}" type="pres">
      <dgm:prSet presAssocID="{ECCF90A7-ECEE-4DB5-87D3-423844D715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319C89-4CE3-4A94-9A47-88C0CE4FFB97}" type="pres">
      <dgm:prSet presAssocID="{FBE8FFEA-200C-493F-923A-218978A5FE51}" presName="parentLin" presStyleCnt="0"/>
      <dgm:spPr/>
    </dgm:pt>
    <dgm:pt modelId="{E2791240-577E-44D8-8938-67C7FA33212B}" type="pres">
      <dgm:prSet presAssocID="{FBE8FFEA-200C-493F-923A-218978A5FE5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2EE420C-89A3-4C8C-92D2-8F5E83E0E728}" type="pres">
      <dgm:prSet presAssocID="{FBE8FFEA-200C-493F-923A-218978A5FE5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31431-2848-474B-A9D2-CCA797BF0CBA}" type="pres">
      <dgm:prSet presAssocID="{FBE8FFEA-200C-493F-923A-218978A5FE51}" presName="negativeSpace" presStyleCnt="0"/>
      <dgm:spPr/>
    </dgm:pt>
    <dgm:pt modelId="{D2C657C9-9C9E-4431-A2D1-82C9FFF0AA74}" type="pres">
      <dgm:prSet presAssocID="{FBE8FFEA-200C-493F-923A-218978A5FE51}" presName="childText" presStyleLbl="conFgAcc1" presStyleIdx="0" presStyleCnt="3">
        <dgm:presLayoutVars>
          <dgm:bulletEnabled val="1"/>
        </dgm:presLayoutVars>
      </dgm:prSet>
      <dgm:spPr/>
    </dgm:pt>
    <dgm:pt modelId="{36FAFF17-5D72-488A-AAAF-2F7AC27A2063}" type="pres">
      <dgm:prSet presAssocID="{9B135E05-11FC-429F-8730-74E88504FE55}" presName="spaceBetweenRectangles" presStyleCnt="0"/>
      <dgm:spPr/>
    </dgm:pt>
    <dgm:pt modelId="{9DB4908A-A801-4C1D-A202-3CC4D860E02B}" type="pres">
      <dgm:prSet presAssocID="{B3256943-0DC6-46D4-A537-62C17D184128}" presName="parentLin" presStyleCnt="0"/>
      <dgm:spPr/>
    </dgm:pt>
    <dgm:pt modelId="{EE34D658-956D-4A24-BA12-B16D649024D0}" type="pres">
      <dgm:prSet presAssocID="{B3256943-0DC6-46D4-A537-62C17D18412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BE6588-1481-4B54-94A8-D965CB2BBDC2}" type="pres">
      <dgm:prSet presAssocID="{B3256943-0DC6-46D4-A537-62C17D1841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BA503-D2C6-4BAA-9273-816BD4FCB583}" type="pres">
      <dgm:prSet presAssocID="{B3256943-0DC6-46D4-A537-62C17D184128}" presName="negativeSpace" presStyleCnt="0"/>
      <dgm:spPr/>
    </dgm:pt>
    <dgm:pt modelId="{2580951D-7AC4-421A-A043-6325B5C71C0E}" type="pres">
      <dgm:prSet presAssocID="{B3256943-0DC6-46D4-A537-62C17D184128}" presName="childText" presStyleLbl="conFgAcc1" presStyleIdx="1" presStyleCnt="3">
        <dgm:presLayoutVars>
          <dgm:bulletEnabled val="1"/>
        </dgm:presLayoutVars>
      </dgm:prSet>
      <dgm:spPr/>
    </dgm:pt>
    <dgm:pt modelId="{60AA9AA2-977E-46D8-B932-63BC573BA318}" type="pres">
      <dgm:prSet presAssocID="{57C7ADA7-5824-45A8-AE43-9F40429FCC12}" presName="spaceBetweenRectangles" presStyleCnt="0"/>
      <dgm:spPr/>
    </dgm:pt>
    <dgm:pt modelId="{F93AE8EF-FDDA-43B4-AAB7-2AF55034D229}" type="pres">
      <dgm:prSet presAssocID="{E854E343-123D-4DFB-BBBD-1ACB696A3110}" presName="parentLin" presStyleCnt="0"/>
      <dgm:spPr/>
    </dgm:pt>
    <dgm:pt modelId="{0EE66353-3460-44CF-9D36-C6796C83162A}" type="pres">
      <dgm:prSet presAssocID="{E854E343-123D-4DFB-BBBD-1ACB696A311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A193D4B-1489-4903-860A-85FC8ED9AA4D}" type="pres">
      <dgm:prSet presAssocID="{E854E343-123D-4DFB-BBBD-1ACB696A31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0FE44-01F4-476A-8F05-A8E0FE23ABF7}" type="pres">
      <dgm:prSet presAssocID="{E854E343-123D-4DFB-BBBD-1ACB696A3110}" presName="negativeSpace" presStyleCnt="0"/>
      <dgm:spPr/>
    </dgm:pt>
    <dgm:pt modelId="{4672825D-53C4-4344-875B-B1472610D100}" type="pres">
      <dgm:prSet presAssocID="{E854E343-123D-4DFB-BBBD-1ACB696A31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BFDD83-126C-4115-8BD5-4E842D1C74E6}" type="presOf" srcId="{FBE8FFEA-200C-493F-923A-218978A5FE51}" destId="{E2791240-577E-44D8-8938-67C7FA33212B}" srcOrd="0" destOrd="0" presId="urn:microsoft.com/office/officeart/2005/8/layout/list1"/>
    <dgm:cxn modelId="{E8B1F904-DB79-44EE-B3E6-0D7F0B620338}" type="presOf" srcId="{E854E343-123D-4DFB-BBBD-1ACB696A3110}" destId="{3A193D4B-1489-4903-860A-85FC8ED9AA4D}" srcOrd="1" destOrd="0" presId="urn:microsoft.com/office/officeart/2005/8/layout/list1"/>
    <dgm:cxn modelId="{72CF3C2E-B50E-4927-B284-4226FD1F9F3D}" srcId="{ECCF90A7-ECEE-4DB5-87D3-423844D715AC}" destId="{E854E343-123D-4DFB-BBBD-1ACB696A3110}" srcOrd="2" destOrd="0" parTransId="{222840FB-D54A-4B98-BC04-C26FB8352A0D}" sibTransId="{12F78F8C-E4CD-43FC-B6DF-21730DD66358}"/>
    <dgm:cxn modelId="{636C0B8E-B977-405B-A262-D0139BA9098A}" srcId="{ECCF90A7-ECEE-4DB5-87D3-423844D715AC}" destId="{B3256943-0DC6-46D4-A537-62C17D184128}" srcOrd="1" destOrd="0" parTransId="{45B99E0A-3C46-43CA-9EB1-D5C04A658D78}" sibTransId="{57C7ADA7-5824-45A8-AE43-9F40429FCC12}"/>
    <dgm:cxn modelId="{D87B0D20-A717-43A5-9BF0-A465E8C9E7E7}" type="presOf" srcId="{ECCF90A7-ECEE-4DB5-87D3-423844D715AC}" destId="{9217E76E-AE9E-4775-B6FE-68F8EA642ACD}" srcOrd="0" destOrd="0" presId="urn:microsoft.com/office/officeart/2005/8/layout/list1"/>
    <dgm:cxn modelId="{6BA9031D-43C6-4757-8746-27D83FAB35A4}" srcId="{ECCF90A7-ECEE-4DB5-87D3-423844D715AC}" destId="{FBE8FFEA-200C-493F-923A-218978A5FE51}" srcOrd="0" destOrd="0" parTransId="{E6D3B12B-2AC5-475E-A71F-7CE4D66BCE2E}" sibTransId="{9B135E05-11FC-429F-8730-74E88504FE55}"/>
    <dgm:cxn modelId="{03DE50B6-3EC5-42B0-B0B0-257A085C4177}" type="presOf" srcId="{B3256943-0DC6-46D4-A537-62C17D184128}" destId="{EE34D658-956D-4A24-BA12-B16D649024D0}" srcOrd="0" destOrd="0" presId="urn:microsoft.com/office/officeart/2005/8/layout/list1"/>
    <dgm:cxn modelId="{A7E4C604-E3D4-4477-8F7E-B50D2DEEF564}" type="presOf" srcId="{B3256943-0DC6-46D4-A537-62C17D184128}" destId="{71BE6588-1481-4B54-94A8-D965CB2BBDC2}" srcOrd="1" destOrd="0" presId="urn:microsoft.com/office/officeart/2005/8/layout/list1"/>
    <dgm:cxn modelId="{AF72945C-48AA-4D46-B480-5A0517C36753}" type="presOf" srcId="{FBE8FFEA-200C-493F-923A-218978A5FE51}" destId="{D2EE420C-89A3-4C8C-92D2-8F5E83E0E728}" srcOrd="1" destOrd="0" presId="urn:microsoft.com/office/officeart/2005/8/layout/list1"/>
    <dgm:cxn modelId="{52F4D147-3CFD-47A5-A93C-B7C9E6C36190}" type="presOf" srcId="{E854E343-123D-4DFB-BBBD-1ACB696A3110}" destId="{0EE66353-3460-44CF-9D36-C6796C83162A}" srcOrd="0" destOrd="0" presId="urn:microsoft.com/office/officeart/2005/8/layout/list1"/>
    <dgm:cxn modelId="{05F1922C-B17C-472B-8E08-C0E726E0A5B4}" type="presParOf" srcId="{9217E76E-AE9E-4775-B6FE-68F8EA642ACD}" destId="{F2319C89-4CE3-4A94-9A47-88C0CE4FFB97}" srcOrd="0" destOrd="0" presId="urn:microsoft.com/office/officeart/2005/8/layout/list1"/>
    <dgm:cxn modelId="{45A6F168-BC96-4DC2-9C41-9C3C542A1A85}" type="presParOf" srcId="{F2319C89-4CE3-4A94-9A47-88C0CE4FFB97}" destId="{E2791240-577E-44D8-8938-67C7FA33212B}" srcOrd="0" destOrd="0" presId="urn:microsoft.com/office/officeart/2005/8/layout/list1"/>
    <dgm:cxn modelId="{9CD5EE5A-6A00-4CEA-9D3F-56A87C54BF24}" type="presParOf" srcId="{F2319C89-4CE3-4A94-9A47-88C0CE4FFB97}" destId="{D2EE420C-89A3-4C8C-92D2-8F5E83E0E728}" srcOrd="1" destOrd="0" presId="urn:microsoft.com/office/officeart/2005/8/layout/list1"/>
    <dgm:cxn modelId="{9305AB3A-699C-418B-A201-23591F355D89}" type="presParOf" srcId="{9217E76E-AE9E-4775-B6FE-68F8EA642ACD}" destId="{46431431-2848-474B-A9D2-CCA797BF0CBA}" srcOrd="1" destOrd="0" presId="urn:microsoft.com/office/officeart/2005/8/layout/list1"/>
    <dgm:cxn modelId="{D1465D89-55D6-42EE-AD77-9585D63B8D47}" type="presParOf" srcId="{9217E76E-AE9E-4775-B6FE-68F8EA642ACD}" destId="{D2C657C9-9C9E-4431-A2D1-82C9FFF0AA74}" srcOrd="2" destOrd="0" presId="urn:microsoft.com/office/officeart/2005/8/layout/list1"/>
    <dgm:cxn modelId="{E72EFF1E-2755-406E-80A6-5A60E7B00021}" type="presParOf" srcId="{9217E76E-AE9E-4775-B6FE-68F8EA642ACD}" destId="{36FAFF17-5D72-488A-AAAF-2F7AC27A2063}" srcOrd="3" destOrd="0" presId="urn:microsoft.com/office/officeart/2005/8/layout/list1"/>
    <dgm:cxn modelId="{18FC82C6-1595-4822-93C6-79E97751D0D7}" type="presParOf" srcId="{9217E76E-AE9E-4775-B6FE-68F8EA642ACD}" destId="{9DB4908A-A801-4C1D-A202-3CC4D860E02B}" srcOrd="4" destOrd="0" presId="urn:microsoft.com/office/officeart/2005/8/layout/list1"/>
    <dgm:cxn modelId="{5AD3AF08-B26C-4988-A6BF-A317B3364754}" type="presParOf" srcId="{9DB4908A-A801-4C1D-A202-3CC4D860E02B}" destId="{EE34D658-956D-4A24-BA12-B16D649024D0}" srcOrd="0" destOrd="0" presId="urn:microsoft.com/office/officeart/2005/8/layout/list1"/>
    <dgm:cxn modelId="{BD272D9B-B083-4A40-BD36-CF32F4988038}" type="presParOf" srcId="{9DB4908A-A801-4C1D-A202-3CC4D860E02B}" destId="{71BE6588-1481-4B54-94A8-D965CB2BBDC2}" srcOrd="1" destOrd="0" presId="urn:microsoft.com/office/officeart/2005/8/layout/list1"/>
    <dgm:cxn modelId="{B21C37CD-082D-4BE5-AC78-75F8CF1FA580}" type="presParOf" srcId="{9217E76E-AE9E-4775-B6FE-68F8EA642ACD}" destId="{589BA503-D2C6-4BAA-9273-816BD4FCB583}" srcOrd="5" destOrd="0" presId="urn:microsoft.com/office/officeart/2005/8/layout/list1"/>
    <dgm:cxn modelId="{DFF27C22-0E02-4BA9-89E8-1EF12504E741}" type="presParOf" srcId="{9217E76E-AE9E-4775-B6FE-68F8EA642ACD}" destId="{2580951D-7AC4-421A-A043-6325B5C71C0E}" srcOrd="6" destOrd="0" presId="urn:microsoft.com/office/officeart/2005/8/layout/list1"/>
    <dgm:cxn modelId="{73CE8F6F-50D9-4A36-A794-4F5792F6B56C}" type="presParOf" srcId="{9217E76E-AE9E-4775-B6FE-68F8EA642ACD}" destId="{60AA9AA2-977E-46D8-B932-63BC573BA318}" srcOrd="7" destOrd="0" presId="urn:microsoft.com/office/officeart/2005/8/layout/list1"/>
    <dgm:cxn modelId="{382D32F2-D9B9-402E-B558-71F568566A00}" type="presParOf" srcId="{9217E76E-AE9E-4775-B6FE-68F8EA642ACD}" destId="{F93AE8EF-FDDA-43B4-AAB7-2AF55034D229}" srcOrd="8" destOrd="0" presId="urn:microsoft.com/office/officeart/2005/8/layout/list1"/>
    <dgm:cxn modelId="{9292612C-5F40-4759-9961-358A0ED64AB4}" type="presParOf" srcId="{F93AE8EF-FDDA-43B4-AAB7-2AF55034D229}" destId="{0EE66353-3460-44CF-9D36-C6796C83162A}" srcOrd="0" destOrd="0" presId="urn:microsoft.com/office/officeart/2005/8/layout/list1"/>
    <dgm:cxn modelId="{7340441F-DB11-4E73-AF24-7E95146E5323}" type="presParOf" srcId="{F93AE8EF-FDDA-43B4-AAB7-2AF55034D229}" destId="{3A193D4B-1489-4903-860A-85FC8ED9AA4D}" srcOrd="1" destOrd="0" presId="urn:microsoft.com/office/officeart/2005/8/layout/list1"/>
    <dgm:cxn modelId="{C7C323A7-D129-4FD8-8B95-EC8A113C5913}" type="presParOf" srcId="{9217E76E-AE9E-4775-B6FE-68F8EA642ACD}" destId="{7FC0FE44-01F4-476A-8F05-A8E0FE23ABF7}" srcOrd="9" destOrd="0" presId="urn:microsoft.com/office/officeart/2005/8/layout/list1"/>
    <dgm:cxn modelId="{FD4B9516-49B3-4396-A710-3F074E1F48B3}" type="presParOf" srcId="{9217E76E-AE9E-4775-B6FE-68F8EA642ACD}" destId="{4672825D-53C4-4344-875B-B1472610D10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C6F592-AF84-4908-8179-83E374F99364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52ED55-FDC1-45FE-B406-A2496AEC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66800"/>
            <a:ext cx="53874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Teknologji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5655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Tema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Njësitë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hyrëse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dalëse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Mësimdhënësja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Kumrie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Maqedonci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err="1" smtClean="0"/>
              <a:t>Nxënësja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Tinka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Krasniqi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err="1" smtClean="0"/>
              <a:t>Klasa</a:t>
            </a:r>
            <a:r>
              <a:rPr lang="en-US" sz="2800" b="1" dirty="0" smtClean="0"/>
              <a:t> : IX-2</a:t>
            </a:r>
            <a:endParaRPr lang="en-US" sz="2800" b="1" dirty="0"/>
          </a:p>
        </p:txBody>
      </p:sp>
      <p:pic>
        <p:nvPicPr>
          <p:cNvPr id="7" name="Picture 6" descr="shkolla Gr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2180" y="0"/>
            <a:ext cx="2931820" cy="20431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915400" y="0"/>
            <a:ext cx="228600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6053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Pajisje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tjera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kompjuterit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828800"/>
            <a:ext cx="2622000" cy="2447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1143000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Modemi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 descr="133208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2947930" cy="3433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990600"/>
            <a:ext cx="254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Kartela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 </a:t>
            </a:r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zërit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7" descr="250px-Kryeplla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057400"/>
            <a:ext cx="342900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29896" y="1676400"/>
            <a:ext cx="3514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Pllaka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amë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 Motherboard )</a:t>
            </a:r>
            <a:endParaRPr lang="en-US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Kompjuteri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është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një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pajisje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elektronike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që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ruan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përpunon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 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të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dhënat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sipas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një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liste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udhëzuese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.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Funksionaliteti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i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kompjuterit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është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rezultat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i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një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kombinimi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të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mirfilltë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efektiv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në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mes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të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</a:t>
            </a:r>
            <a:r>
              <a:rPr lang="en-US" sz="2000" b="1" dirty="0" err="1" smtClean="0">
                <a:latin typeface="David" pitchFamily="34" charset="-79"/>
                <a:cs typeface="David" pitchFamily="34" charset="-79"/>
              </a:rPr>
              <a:t>elementit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 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softuerik</a:t>
            </a:r>
            <a:r>
              <a:rPr lang="en-US" sz="2000" b="1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smtClean="0">
                <a:latin typeface="David" pitchFamily="34" charset="-79"/>
                <a:cs typeface="David" pitchFamily="34" charset="-79"/>
              </a:rPr>
              <a:t>  dhe</a:t>
            </a:r>
            <a:r>
              <a:rPr lang="en-US" sz="2000" b="1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en-US" sz="2000" b="1" dirty="0" err="1">
                <a:latin typeface="David" pitchFamily="34" charset="-79"/>
                <a:cs typeface="David" pitchFamily="34" charset="-79"/>
              </a:rPr>
              <a:t>harduerik</a:t>
            </a:r>
            <a:endParaRPr lang="en-US" sz="20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0"/>
            <a:ext cx="3870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KOMPJUTERI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6" descr="12586317869064_komp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6096000" cy="45212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Franklin Gothic Heavy" pitchFamily="34" charset="0"/>
                <a:cs typeface="FrankRuehl" pitchFamily="34" charset="-79"/>
              </a:rPr>
              <a:t>Pjesët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Franklin Gothic Heavy" pitchFamily="34" charset="0"/>
                <a:cs typeface="FrankRuehl" pitchFamily="34" charset="-79"/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Franklin Gothic Heavy" pitchFamily="34" charset="0"/>
                <a:cs typeface="FrankRuehl" pitchFamily="34" charset="-79"/>
              </a:rPr>
              <a:t>hyrëse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Franklin Gothic Heavy" pitchFamily="34" charset="0"/>
                <a:cs typeface="FrankRuehl" pitchFamily="34" charset="-79"/>
              </a:rPr>
              <a:t>:</a:t>
            </a:r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Franklin Gothic Heavy" pitchFamily="34" charset="0"/>
              <a:cs typeface="FrankRuehl" pitchFamily="34" charset="-79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8382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1676400"/>
            <a:ext cx="418415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Tastiera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Keyboard 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819400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Miu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Mouse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962400"/>
            <a:ext cx="385233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2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Skaneri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– Scanner 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81534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b="1" dirty="0" err="1" smtClean="0"/>
              <a:t>Tastiera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shfrytëzohet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për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dhënat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për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komandimin</a:t>
            </a:r>
            <a:r>
              <a:rPr lang="en-US" sz="2400" b="1" dirty="0" smtClean="0"/>
              <a:t> me </a:t>
            </a:r>
            <a:r>
              <a:rPr lang="en-US" sz="2400" b="1" dirty="0" err="1" smtClean="0"/>
              <a:t>kompjuterin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është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pajisje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hyrëse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më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shpeshtë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kompjuterit</a:t>
            </a:r>
            <a:r>
              <a:rPr lang="en-US" sz="2400" b="1" dirty="0" smtClean="0"/>
              <a:t> personal.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0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Tastiera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6" descr="019946-470-tastier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762500"/>
            <a:ext cx="4476750" cy="2095500"/>
          </a:xfrm>
          <a:prstGeom prst="rect">
            <a:avLst/>
          </a:prstGeom>
        </p:spPr>
      </p:pic>
      <p:pic>
        <p:nvPicPr>
          <p:cNvPr id="8" name="Picture 7" descr="EM3126-high-02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2057401"/>
            <a:ext cx="5943600" cy="29098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2286000"/>
            <a:ext cx="251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Duke </a:t>
            </a:r>
            <a:r>
              <a:rPr lang="en-US" sz="2000" b="1" dirty="0" err="1" smtClean="0"/>
              <a:t>shtypur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tastet</a:t>
            </a:r>
            <a:r>
              <a:rPr lang="en-US" sz="2000" b="1" dirty="0" smtClean="0"/>
              <a:t>,</a:t>
            </a:r>
            <a:br>
              <a:rPr lang="en-US" sz="2000" b="1" dirty="0" smtClean="0"/>
            </a:br>
            <a:r>
              <a:rPr lang="en-US" sz="2000" b="1" dirty="0" err="1" smtClean="0"/>
              <a:t>futen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njësinë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qëndrore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dhënat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komandat,të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cilat</a:t>
            </a:r>
            <a:r>
              <a:rPr lang="en-US" sz="2000" b="1" dirty="0" smtClean="0"/>
              <a:t> ne </a:t>
            </a:r>
            <a:r>
              <a:rPr lang="en-US" sz="2000" b="1" dirty="0" err="1" smtClean="0"/>
              <a:t>mund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t’i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shohim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ekran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1054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Kjo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krijon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mundësinë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dhënat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kontrollohen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përpara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kalohen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në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kujtesën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kompjuterit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" grpId="0" build="allAtOnce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w Cen MT Condensed Extra Bold" pitchFamily="34" charset="0"/>
              </a:rPr>
              <a:t>Miu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w Cen MT Condensed Extra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295400"/>
            <a:ext cx="4572000" cy="480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k_com500blkv2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35052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1371600"/>
            <a:ext cx="350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Miu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është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një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nga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pajisjet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hyrëse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kryeëore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që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përdorim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për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komunikuar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me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kopjuterin,për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hapur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programe,për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zgjedhur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materiale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dhe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për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kryer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veprime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shumta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programe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të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ndryshme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6200"/>
            <a:ext cx="24112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Skaneri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365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Skaneri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është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pajisje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bën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skanimin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materialeve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ndryshme,si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ose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fotografi.Kjo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është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një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pajisje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tipike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për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digjitalizimin</a:t>
            </a:r>
            <a:r>
              <a:rPr lang="en-US" sz="2400" b="1" dirty="0" smtClean="0"/>
              <a:t> e  </a:t>
            </a:r>
            <a:r>
              <a:rPr lang="en-US" sz="2400" b="1" dirty="0" err="1" smtClean="0"/>
              <a:t>figurave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2590800"/>
            <a:ext cx="4572000" cy="396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71-ojr+4kFL._SL15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048000"/>
            <a:ext cx="4038600" cy="29535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3262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Pjesët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dalëse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9906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40386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ell-monitor-u2412m-ips-lcd-led_e4453e6b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3886200" cy="31654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0" y="228600"/>
            <a:ext cx="2722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Monitori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6764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Monitori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ndryshe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ekrani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përdoret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për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paraqitur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informacionet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merren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softueri</a:t>
            </a:r>
            <a:r>
              <a:rPr lang="en-US" sz="2800" b="1" dirty="0" smtClean="0"/>
              <a:t> I </a:t>
            </a:r>
            <a:r>
              <a:rPr lang="en-US" sz="2800" b="1" dirty="0" err="1" smtClean="0"/>
              <a:t>kompjuterit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436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Altoparlantët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,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mikrofoni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dhe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kamera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685800"/>
            <a:ext cx="2286000" cy="2209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simmag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1930400" cy="193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048000"/>
            <a:ext cx="22098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048000"/>
            <a:ext cx="2133600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12192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Altoparlantët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cilët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lidhen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kartelën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zërit,na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mundësojnë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për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dëgjuar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muzikë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zëra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tjerë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kompjuteri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34290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Mikrofoni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është</a:t>
            </a:r>
            <a:r>
              <a:rPr lang="en-US" sz="2400" b="1" dirty="0" smtClean="0"/>
              <a:t> tip I </a:t>
            </a:r>
            <a:r>
              <a:rPr lang="en-US" sz="2400" b="1" dirty="0" err="1" smtClean="0"/>
              <a:t>pajisjes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cili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informacione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përdoruësi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dhe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dërgon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kompjuter</a:t>
            </a:r>
            <a:r>
              <a:rPr lang="en-US" sz="2400" b="1" dirty="0" smtClean="0"/>
              <a:t>,</a:t>
            </a:r>
            <a:endParaRPr lang="en-US" sz="2400" b="1" dirty="0"/>
          </a:p>
        </p:txBody>
      </p:sp>
      <p:pic>
        <p:nvPicPr>
          <p:cNvPr id="10" name="Picture 9" descr="Lexmark_X5100_Seri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029200"/>
            <a:ext cx="2209800" cy="16389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1" y="52578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Printeri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është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pajisje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cila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prodhon</a:t>
            </a:r>
            <a:r>
              <a:rPr lang="en-US" sz="2400" b="1" dirty="0" smtClean="0"/>
              <a:t> kopje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ndonjë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dokumenti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letrave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depozituara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formë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elektronike</a:t>
            </a:r>
            <a:endParaRPr lang="en-US" sz="2400" b="1" dirty="0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</TotalTime>
  <Words>209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Gezim</dc:creator>
  <cp:lastModifiedBy>TIM</cp:lastModifiedBy>
  <cp:revision>34</cp:revision>
  <dcterms:created xsi:type="dcterms:W3CDTF">2015-02-15T22:10:50Z</dcterms:created>
  <dcterms:modified xsi:type="dcterms:W3CDTF">2015-10-16T17:02:39Z</dcterms:modified>
</cp:coreProperties>
</file>