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6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Njohuritë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themelore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kompjuterit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yberpower_Ultra_Triton_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819400"/>
            <a:ext cx="4691063" cy="3002280"/>
          </a:xfrm>
          <a:prstGeom prst="ellips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6096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Arsimtarja</a:t>
            </a:r>
            <a:r>
              <a:rPr lang="en-US" dirty="0" smtClean="0"/>
              <a:t> :</a:t>
            </a:r>
            <a:r>
              <a:rPr lang="en-US" dirty="0" err="1" smtClean="0"/>
              <a:t>Kumrie</a:t>
            </a:r>
            <a:r>
              <a:rPr lang="en-US" dirty="0" smtClean="0"/>
              <a:t> </a:t>
            </a:r>
            <a:r>
              <a:rPr lang="en-US" dirty="0" err="1" smtClean="0"/>
              <a:t>Maqedonci</a:t>
            </a:r>
            <a:endParaRPr lang="en-US" dirty="0" smtClean="0"/>
          </a:p>
          <a:p>
            <a:r>
              <a:rPr lang="en-US" smtClean="0"/>
              <a:t>Klasa:VI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Hyrje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Kompjuteri</a:t>
            </a:r>
            <a:r>
              <a:rPr lang="en-US" dirty="0" smtClean="0"/>
              <a:t> personal </a:t>
            </a:r>
            <a:r>
              <a:rPr lang="en-US" dirty="0" err="1" smtClean="0"/>
              <a:t>përbëhet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komponente</a:t>
            </a:r>
            <a:r>
              <a:rPr lang="en-US" dirty="0" smtClean="0"/>
              <a:t> </a:t>
            </a:r>
            <a:r>
              <a:rPr lang="en-US" dirty="0" err="1" smtClean="0"/>
              <a:t>themelore</a:t>
            </a:r>
            <a:r>
              <a:rPr lang="en-US" dirty="0" smtClean="0"/>
              <a:t>.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shihen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jashtë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karakteristikat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dukshme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dallojmë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 </a:t>
            </a:r>
            <a:r>
              <a:rPr lang="en-US" dirty="0" err="1" smtClean="0"/>
              <a:t>tërësi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Njësia</a:t>
            </a:r>
            <a:r>
              <a:rPr lang="en-US" dirty="0" smtClean="0"/>
              <a:t> </a:t>
            </a:r>
            <a:r>
              <a:rPr lang="en-US" dirty="0" err="1" smtClean="0"/>
              <a:t>hyrëse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Njësia</a:t>
            </a:r>
            <a:r>
              <a:rPr lang="en-US" dirty="0" smtClean="0"/>
              <a:t> </a:t>
            </a:r>
            <a:r>
              <a:rPr lang="en-US" dirty="0" err="1" smtClean="0"/>
              <a:t>qëndrore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Njësia</a:t>
            </a:r>
            <a:r>
              <a:rPr lang="en-US" dirty="0" smtClean="0"/>
              <a:t> </a:t>
            </a:r>
            <a:r>
              <a:rPr lang="en-US" dirty="0" err="1" smtClean="0"/>
              <a:t>dalëse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Karakteristikat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kompjuterik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Paisjet</a:t>
            </a:r>
            <a:r>
              <a:rPr lang="en-US" dirty="0" smtClean="0"/>
              <a:t> </a:t>
            </a:r>
            <a:r>
              <a:rPr lang="en-US" dirty="0" err="1" smtClean="0"/>
              <a:t>hyrëse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dalëse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kompjuterik</a:t>
            </a:r>
            <a:r>
              <a:rPr lang="en-US" dirty="0" smtClean="0"/>
              <a:t> </a:t>
            </a:r>
            <a:r>
              <a:rPr lang="en-US" dirty="0" err="1" smtClean="0"/>
              <a:t>përbëhet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teknike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fizike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Hardveri</a:t>
            </a:r>
            <a:r>
              <a:rPr lang="en-US" dirty="0" smtClean="0"/>
              <a:t> </a:t>
            </a:r>
            <a:r>
              <a:rPr lang="en-US" dirty="0" err="1" smtClean="0"/>
              <a:t>kompjuterik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Softueri</a:t>
            </a:r>
            <a:r>
              <a:rPr lang="en-US" dirty="0" smtClean="0"/>
              <a:t> </a:t>
            </a:r>
            <a:r>
              <a:rPr lang="en-US" dirty="0" err="1" smtClean="0"/>
              <a:t>kompjuterik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Bazat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Paisjet</a:t>
            </a:r>
            <a:r>
              <a:rPr lang="en-US" dirty="0" smtClean="0"/>
              <a:t> </a:t>
            </a:r>
            <a:r>
              <a:rPr lang="en-US" dirty="0" err="1" smtClean="0"/>
              <a:t>hyrëse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dalëse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Shtëpiza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Shtëpiza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kuti</a:t>
            </a:r>
            <a:r>
              <a:rPr lang="en-US" dirty="0" smtClean="0"/>
              <a:t> </a:t>
            </a:r>
            <a:r>
              <a:rPr lang="en-US" dirty="0" err="1" smtClean="0"/>
              <a:t>alumini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</a:t>
            </a:r>
            <a:r>
              <a:rPr lang="en-US" dirty="0" err="1" smtClean="0"/>
              <a:t>komponente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. </a:t>
            </a:r>
            <a:r>
              <a:rPr lang="en-US" dirty="0" err="1" smtClean="0"/>
              <a:t>Përveç</a:t>
            </a:r>
            <a:r>
              <a:rPr lang="en-US" dirty="0" smtClean="0"/>
              <a:t> </a:t>
            </a:r>
            <a:r>
              <a:rPr lang="en-US" dirty="0" err="1" smtClean="0"/>
              <a:t>rolit</a:t>
            </a:r>
            <a:r>
              <a:rPr lang="en-US" dirty="0" smtClean="0"/>
              <a:t> </a:t>
            </a:r>
            <a:r>
              <a:rPr lang="en-US" dirty="0" err="1" smtClean="0"/>
              <a:t>mbrojtës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ka </a:t>
            </a:r>
            <a:r>
              <a:rPr lang="en-US" dirty="0" err="1" smtClean="0"/>
              <a:t>shtëpiza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ndodhen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furnizim</a:t>
            </a:r>
            <a:r>
              <a:rPr lang="en-US" dirty="0" smtClean="0"/>
              <a:t> me </a:t>
            </a:r>
            <a:r>
              <a:rPr lang="en-US" dirty="0" err="1" smtClean="0"/>
              <a:t>energji</a:t>
            </a:r>
            <a:r>
              <a:rPr lang="en-US" dirty="0" smtClean="0"/>
              <a:t> </a:t>
            </a:r>
            <a:r>
              <a:rPr lang="en-US" dirty="0" err="1" smtClean="0"/>
              <a:t>elektrike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transformimi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smtClean="0"/>
              <a:t> ne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përshtatshme</a:t>
            </a:r>
            <a:r>
              <a:rPr lang="en-US" dirty="0" smtClean="0"/>
              <a:t>. </a:t>
            </a:r>
            <a:r>
              <a:rPr lang="en-US" dirty="0" err="1" smtClean="0"/>
              <a:t>Varësisht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qëllimi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ekzistojnë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shtëpizave</a:t>
            </a:r>
            <a:r>
              <a:rPr lang="en-US" dirty="0" smtClean="0"/>
              <a:t>: </a:t>
            </a:r>
            <a:r>
              <a:rPr lang="en-US" dirty="0" err="1" smtClean="0"/>
              <a:t>Shtepiza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smtClean="0"/>
              <a:t>shtrira, </a:t>
            </a:r>
            <a:r>
              <a:rPr lang="en-US" dirty="0" err="1" smtClean="0"/>
              <a:t>shtepiza</a:t>
            </a:r>
            <a:r>
              <a:rPr lang="en-US" dirty="0" smtClean="0"/>
              <a:t> </a:t>
            </a:r>
            <a:r>
              <a:rPr lang="en-US" dirty="0" err="1" smtClean="0"/>
              <a:t>vertikale</a:t>
            </a:r>
            <a:r>
              <a:rPr lang="en-US" dirty="0" smtClean="0"/>
              <a:t>, </a:t>
            </a:r>
            <a:r>
              <a:rPr lang="en-US" dirty="0" err="1" smtClean="0"/>
              <a:t>shtëpiza</a:t>
            </a:r>
            <a:r>
              <a:rPr lang="en-US" dirty="0" smtClean="0"/>
              <a:t> </a:t>
            </a:r>
            <a:r>
              <a:rPr lang="en-US" dirty="0" err="1" smtClean="0"/>
              <a:t>kullë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mi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00200" y="1828800"/>
            <a:ext cx="6319247" cy="36948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524000" y="381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Disa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lloje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shtëpizash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Tastiera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miu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Tastiera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miu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njësi</a:t>
            </a:r>
            <a:r>
              <a:rPr lang="en-US" dirty="0" smtClean="0"/>
              <a:t> </a:t>
            </a:r>
            <a:r>
              <a:rPr lang="en-US" dirty="0" err="1" smtClean="0"/>
              <a:t>hyrëse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nëpërmjet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cilave</a:t>
            </a:r>
            <a:r>
              <a:rPr lang="en-US" dirty="0" smtClean="0"/>
              <a:t> </a:t>
            </a:r>
            <a:r>
              <a:rPr lang="en-US" dirty="0" err="1" smtClean="0"/>
              <a:t>kominkojmë</a:t>
            </a:r>
            <a:r>
              <a:rPr lang="en-US" dirty="0" smtClean="0"/>
              <a:t> me </a:t>
            </a:r>
            <a:r>
              <a:rPr lang="en-US" dirty="0" err="1" smtClean="0"/>
              <a:t>kompjuterin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gfuhjgy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70903"/>
            <a:ext cx="6477000" cy="3148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MOTHER BOARD (PLLAKA AMË)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3889248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Shërben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vendosjen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elementeve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kompjuterik</a:t>
            </a:r>
            <a:r>
              <a:rPr lang="en-US" dirty="0" smtClean="0"/>
              <a:t>,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pllakës</a:t>
            </a:r>
            <a:r>
              <a:rPr lang="en-US" dirty="0" smtClean="0"/>
              <a:t> </a:t>
            </a:r>
            <a:r>
              <a:rPr lang="en-US" dirty="0" err="1" smtClean="0"/>
              <a:t>amë</a:t>
            </a:r>
            <a:r>
              <a:rPr lang="en-US" dirty="0" smtClean="0"/>
              <a:t> </a:t>
            </a:r>
            <a:r>
              <a:rPr lang="en-US" dirty="0" err="1" smtClean="0"/>
              <a:t>vendoset</a:t>
            </a:r>
            <a:r>
              <a:rPr lang="en-US" dirty="0" smtClean="0"/>
              <a:t> </a:t>
            </a:r>
            <a:r>
              <a:rPr lang="en-US" dirty="0" err="1" smtClean="0"/>
              <a:t>komunikimi</a:t>
            </a:r>
            <a:r>
              <a:rPr lang="en-US" dirty="0" smtClean="0"/>
              <a:t> </a:t>
            </a:r>
            <a:r>
              <a:rPr lang="en-US" dirty="0" err="1" smtClean="0"/>
              <a:t>ndërmjet</a:t>
            </a:r>
            <a:r>
              <a:rPr lang="en-US" dirty="0" smtClean="0"/>
              <a:t> </a:t>
            </a:r>
            <a:r>
              <a:rPr lang="en-US" dirty="0" err="1" smtClean="0"/>
              <a:t>njësive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ndrshme</a:t>
            </a:r>
            <a:r>
              <a:rPr lang="en-US" dirty="0" smtClean="0"/>
              <a:t>. </a:t>
            </a:r>
            <a:r>
              <a:rPr lang="en-US" dirty="0" err="1" smtClean="0"/>
              <a:t>Komunikimi</a:t>
            </a:r>
            <a:r>
              <a:rPr lang="en-US" dirty="0" smtClean="0"/>
              <a:t> me </a:t>
            </a:r>
            <a:r>
              <a:rPr lang="en-US" dirty="0" err="1" smtClean="0"/>
              <a:t>njësitë</a:t>
            </a:r>
            <a:r>
              <a:rPr lang="en-US" dirty="0" smtClean="0"/>
              <a:t> e </a:t>
            </a:r>
            <a:r>
              <a:rPr lang="en-US" dirty="0" err="1" smtClean="0"/>
              <a:t>integruara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njësive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mbrendshme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basave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mbrendshme</a:t>
            </a:r>
            <a:r>
              <a:rPr lang="en-US" dirty="0" smtClean="0"/>
              <a:t> me </a:t>
            </a:r>
            <a:r>
              <a:rPr lang="en-US" dirty="0" err="1" smtClean="0"/>
              <a:t>njësitë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jashtme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jashtëm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mother board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vendosura</a:t>
            </a:r>
            <a:r>
              <a:rPr lang="en-US" dirty="0" smtClean="0"/>
              <a:t>  ram </a:t>
            </a:r>
            <a:r>
              <a:rPr lang="en-US" dirty="0" err="1" smtClean="0"/>
              <a:t>memorie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madhësive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, </a:t>
            </a:r>
            <a:r>
              <a:rPr lang="en-US" dirty="0" err="1" smtClean="0"/>
              <a:t>pastaj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pllakën</a:t>
            </a:r>
            <a:r>
              <a:rPr lang="en-US" dirty="0" smtClean="0"/>
              <a:t> </a:t>
            </a:r>
            <a:r>
              <a:rPr lang="en-US" dirty="0" err="1" smtClean="0"/>
              <a:t>amë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</a:t>
            </a:r>
            <a:r>
              <a:rPr lang="en-US" dirty="0" err="1" smtClean="0"/>
              <a:t>procesori</a:t>
            </a:r>
            <a:r>
              <a:rPr lang="en-US" dirty="0" smtClean="0"/>
              <a:t>. </a:t>
            </a:r>
            <a:r>
              <a:rPr lang="en-US" dirty="0" err="1" smtClean="0"/>
              <a:t>Ndërsa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ashtuquajturën</a:t>
            </a:r>
            <a:r>
              <a:rPr lang="en-US" dirty="0" smtClean="0"/>
              <a:t> </a:t>
            </a:r>
            <a:r>
              <a:rPr lang="en-US" dirty="0" err="1" smtClean="0"/>
              <a:t>sllot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vendosura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kartelat</a:t>
            </a:r>
            <a:r>
              <a:rPr lang="en-US" dirty="0" smtClean="0"/>
              <a:t> e </a:t>
            </a:r>
            <a:r>
              <a:rPr lang="en-US" dirty="0" err="1" smtClean="0"/>
              <a:t>tjera</a:t>
            </a:r>
            <a:r>
              <a:rPr lang="en-US" dirty="0" smtClean="0"/>
              <a:t> ( </a:t>
            </a:r>
            <a:r>
              <a:rPr lang="en-US" dirty="0" err="1" smtClean="0"/>
              <a:t>kartela</a:t>
            </a:r>
            <a:r>
              <a:rPr lang="en-US" dirty="0" smtClean="0"/>
              <a:t> e </a:t>
            </a:r>
            <a:r>
              <a:rPr lang="en-US" dirty="0" err="1" smtClean="0"/>
              <a:t>zërit</a:t>
            </a:r>
            <a:r>
              <a:rPr lang="en-US" dirty="0" smtClean="0"/>
              <a:t> , </a:t>
            </a:r>
            <a:r>
              <a:rPr lang="en-US" dirty="0" err="1" smtClean="0"/>
              <a:t>kartela</a:t>
            </a:r>
            <a:r>
              <a:rPr lang="en-US" dirty="0" smtClean="0"/>
              <a:t> e </a:t>
            </a:r>
            <a:r>
              <a:rPr lang="en-US" dirty="0" err="1" smtClean="0"/>
              <a:t>rrjetit</a:t>
            </a:r>
            <a:r>
              <a:rPr lang="en-US" dirty="0" smtClean="0"/>
              <a:t> , </a:t>
            </a:r>
            <a:r>
              <a:rPr lang="en-US" dirty="0" err="1" smtClean="0"/>
              <a:t>kartela</a:t>
            </a:r>
            <a:r>
              <a:rPr lang="en-US" dirty="0" smtClean="0"/>
              <a:t> e radios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televizionit</a:t>
            </a:r>
            <a:r>
              <a:rPr lang="en-US" dirty="0" smtClean="0"/>
              <a:t> ,..). </a:t>
            </a:r>
            <a:endParaRPr lang="en-US" dirty="0"/>
          </a:p>
        </p:txBody>
      </p:sp>
      <p:pic>
        <p:nvPicPr>
          <p:cNvPr id="4" name="Picture 3" descr="gigabyte-z68xp-ud3-issd-motherbo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981200"/>
            <a:ext cx="43815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Monitori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printeri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Monitori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dalëse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përbërjen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kompjuterit</a:t>
            </a:r>
            <a:r>
              <a:rPr lang="en-US" dirty="0" smtClean="0"/>
              <a:t> 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dirty="0" err="1" smtClean="0"/>
              <a:t>Printeri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shtypësi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paisje</a:t>
            </a:r>
            <a:r>
              <a:rPr lang="en-US" dirty="0" smtClean="0"/>
              <a:t> </a:t>
            </a:r>
            <a:r>
              <a:rPr lang="en-US" dirty="0" err="1" smtClean="0"/>
              <a:t>dalëse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dirty="0" err="1" smtClean="0"/>
              <a:t>shërben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shtypjen</a:t>
            </a:r>
            <a:r>
              <a:rPr lang="en-US" dirty="0" smtClean="0"/>
              <a:t> e </a:t>
            </a:r>
            <a:r>
              <a:rPr lang="en-US" dirty="0" err="1" smtClean="0"/>
              <a:t>tërë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dirty="0" err="1" smtClean="0"/>
              <a:t>asaj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shihet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ekran</a:t>
            </a:r>
            <a:r>
              <a:rPr lang="en-US" dirty="0" smtClean="0"/>
              <a:t> .</a:t>
            </a:r>
            <a:endParaRPr lang="en-US" dirty="0"/>
          </a:p>
        </p:txBody>
      </p:sp>
      <p:pic>
        <p:nvPicPr>
          <p:cNvPr id="4" name="Picture 3" descr="moni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524000"/>
            <a:ext cx="30988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inkjet prin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038600"/>
            <a:ext cx="2667000" cy="1972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203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Njohuritë themelore të kompjuterit</vt:lpstr>
      <vt:lpstr>Hyrje </vt:lpstr>
      <vt:lpstr>Karakteristikat e sistemit kompjuterik </vt:lpstr>
      <vt:lpstr>Shtëpiza</vt:lpstr>
      <vt:lpstr>Slide 5</vt:lpstr>
      <vt:lpstr>Tastiera dhe miu </vt:lpstr>
      <vt:lpstr>MOTHER BOARD (PLLAKA AMË) </vt:lpstr>
      <vt:lpstr>Monitori dhe printeri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Njohuritë themelore të kompjuterit</dc:title>
  <dc:creator>TIM</dc:creator>
  <cp:lastModifiedBy>TIM</cp:lastModifiedBy>
  <cp:revision>8</cp:revision>
  <dcterms:created xsi:type="dcterms:W3CDTF">2006-08-16T00:00:00Z</dcterms:created>
  <dcterms:modified xsi:type="dcterms:W3CDTF">2015-07-05T21:12:57Z</dcterms:modified>
</cp:coreProperties>
</file>