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1D1490-5A24-45A9-8647-F3E37695CAAF}" type="datetimeFigureOut">
              <a:rPr lang="en-US" smtClean="0"/>
              <a:pPr/>
              <a:t>5/24/2015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E613F6-152A-4789-BD70-FAB739FAA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28600"/>
            <a:ext cx="8610600" cy="1828800"/>
          </a:xfrm>
        </p:spPr>
        <p:txBody>
          <a:bodyPr>
            <a:normAutofit fontScale="90000"/>
          </a:bodyPr>
          <a:lstStyle/>
          <a:p>
            <a:r>
              <a:rPr lang="en-US" sz="6600" dirty="0" err="1" smtClean="0"/>
              <a:t>Interneti</a:t>
            </a:r>
            <a:r>
              <a:rPr lang="en-US" sz="6600" dirty="0" smtClean="0"/>
              <a:t>(</a:t>
            </a:r>
            <a:r>
              <a:rPr lang="en-US" sz="6600" dirty="0" err="1" smtClean="0"/>
              <a:t>Vazhdim</a:t>
            </a:r>
            <a:r>
              <a:rPr lang="en-US" sz="6600" dirty="0" smtClean="0"/>
              <a:t>)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772400" cy="18288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/>
              <a:t>Punoi:Blenard</a:t>
            </a:r>
            <a:r>
              <a:rPr lang="en-US" sz="4000" dirty="0" smtClean="0"/>
              <a:t> </a:t>
            </a:r>
            <a:r>
              <a:rPr lang="en-US" sz="4000" dirty="0" err="1" smtClean="0"/>
              <a:t>Dili</a:t>
            </a:r>
            <a:endParaRPr lang="en-US" sz="4000" dirty="0" smtClean="0"/>
          </a:p>
          <a:p>
            <a:r>
              <a:rPr lang="en-US" sz="4000" dirty="0" err="1" smtClean="0"/>
              <a:t>Arsimtare:Kumrie</a:t>
            </a:r>
            <a:r>
              <a:rPr lang="en-US" sz="4000" dirty="0" smtClean="0"/>
              <a:t> </a:t>
            </a:r>
            <a:r>
              <a:rPr lang="en-US" sz="4000" dirty="0" err="1" smtClean="0"/>
              <a:t>Maqedonci</a:t>
            </a:r>
            <a:endParaRPr lang="en-US" sz="4000" dirty="0" smtClean="0"/>
          </a:p>
          <a:p>
            <a:r>
              <a:rPr lang="en-US" sz="4000" dirty="0" err="1" smtClean="0"/>
              <a:t>Klasa</a:t>
            </a:r>
            <a:r>
              <a:rPr lang="en-US" sz="4000" dirty="0" smtClean="0"/>
              <a:t> 8/1</a:t>
            </a:r>
          </a:p>
          <a:p>
            <a:endParaRPr lang="en-US" sz="4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19200" y="68580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Dallimi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World Wide Web (WWW) </a:t>
            </a:r>
            <a:r>
              <a:rPr lang="en-US" dirty="0" err="1" smtClean="0"/>
              <a:t>dhe</a:t>
            </a:r>
            <a:r>
              <a:rPr lang="en-US" dirty="0" smtClean="0"/>
              <a:t> Internet-it</a:t>
            </a:r>
          </a:p>
          <a:p>
            <a:r>
              <a:rPr lang="en-US" dirty="0" err="1" smtClean="0"/>
              <a:t>Interneti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rrjet</a:t>
            </a:r>
            <a:r>
              <a:rPr lang="en-US" dirty="0" smtClean="0"/>
              <a:t> </a:t>
            </a:r>
            <a:r>
              <a:rPr lang="en-US" dirty="0" err="1" smtClean="0"/>
              <a:t>masiv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perbehet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rrjetet</a:t>
            </a:r>
            <a:r>
              <a:rPr lang="en-US" dirty="0" smtClean="0"/>
              <a:t> </a:t>
            </a:r>
            <a:r>
              <a:rPr lang="en-US" dirty="0" err="1" smtClean="0"/>
              <a:t>tjera,pra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infrastrukture</a:t>
            </a:r>
            <a:r>
              <a:rPr lang="en-US" dirty="0" smtClean="0"/>
              <a:t> e </a:t>
            </a:r>
            <a:r>
              <a:rPr lang="en-US" dirty="0" err="1" smtClean="0"/>
              <a:t>rrjeteve</a:t>
            </a:r>
            <a:r>
              <a:rPr lang="en-US" dirty="0" smtClean="0"/>
              <a:t> </a:t>
            </a:r>
            <a:r>
              <a:rPr lang="en-US" dirty="0" err="1" smtClean="0"/>
              <a:t>kompjuterike.Ai</a:t>
            </a:r>
            <a:r>
              <a:rPr lang="en-US" dirty="0" smtClean="0"/>
              <a:t> </a:t>
            </a:r>
            <a:r>
              <a:rPr lang="en-US" dirty="0" err="1" smtClean="0"/>
              <a:t>lidh</a:t>
            </a:r>
            <a:r>
              <a:rPr lang="en-US" dirty="0" smtClean="0"/>
              <a:t> </a:t>
            </a:r>
            <a:r>
              <a:rPr lang="en-US" dirty="0" err="1" smtClean="0"/>
              <a:t>miliona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gjithe</a:t>
            </a:r>
            <a:r>
              <a:rPr lang="en-US" dirty="0" smtClean="0"/>
              <a:t> </a:t>
            </a:r>
            <a:r>
              <a:rPr lang="en-US" dirty="0" err="1" smtClean="0"/>
              <a:t>globi</a:t>
            </a:r>
            <a:r>
              <a:rPr lang="en-US" dirty="0" smtClean="0"/>
              <a:t> duke </a:t>
            </a:r>
            <a:r>
              <a:rPr lang="en-US" dirty="0" err="1" smtClean="0"/>
              <a:t>formuar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rrjet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tille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secili</a:t>
            </a:r>
            <a:r>
              <a:rPr lang="en-US" dirty="0" smtClean="0"/>
              <a:t> </a:t>
            </a:r>
            <a:r>
              <a:rPr lang="en-US" dirty="0" err="1" smtClean="0"/>
              <a:t>kompjuter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komunikoje</a:t>
            </a:r>
            <a:r>
              <a:rPr lang="en-US" dirty="0" smtClean="0"/>
              <a:t> me </a:t>
            </a:r>
            <a:r>
              <a:rPr lang="en-US" dirty="0" err="1" smtClean="0"/>
              <a:t>kompjuterin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 </a:t>
            </a:r>
            <a:r>
              <a:rPr lang="en-US" dirty="0" err="1" smtClean="0"/>
              <a:t>kudo</a:t>
            </a:r>
            <a:r>
              <a:rPr lang="en-US" dirty="0" smtClean="0"/>
              <a:t> ne </a:t>
            </a:r>
            <a:r>
              <a:rPr lang="en-US" dirty="0" err="1" smtClean="0"/>
              <a:t>bote,me</a:t>
            </a:r>
            <a:r>
              <a:rPr lang="en-US" dirty="0" smtClean="0"/>
              <a:t> </a:t>
            </a:r>
            <a:r>
              <a:rPr lang="en-US" dirty="0" err="1" smtClean="0"/>
              <a:t>kusht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ne internet. </a:t>
            </a:r>
            <a:r>
              <a:rPr lang="en-US" dirty="0" err="1" smtClean="0"/>
              <a:t>Informatat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udhetojne</a:t>
            </a:r>
            <a:r>
              <a:rPr lang="en-US" dirty="0" smtClean="0"/>
              <a:t> </a:t>
            </a:r>
            <a:r>
              <a:rPr lang="en-US" dirty="0" err="1" smtClean="0"/>
              <a:t>permes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r>
              <a:rPr lang="en-US" dirty="0" smtClean="0"/>
              <a:t> </a:t>
            </a:r>
            <a:r>
              <a:rPr lang="en-US" dirty="0" err="1" smtClean="0"/>
              <a:t>shfrytezojne</a:t>
            </a:r>
            <a:r>
              <a:rPr lang="en-US" dirty="0" smtClean="0"/>
              <a:t> </a:t>
            </a:r>
            <a:r>
              <a:rPr lang="en-US" dirty="0" err="1" smtClean="0"/>
              <a:t>llojllojshmeri</a:t>
            </a:r>
            <a:r>
              <a:rPr lang="en-US" dirty="0" smtClean="0"/>
              <a:t> </a:t>
            </a:r>
            <a:r>
              <a:rPr lang="en-US" dirty="0" err="1" smtClean="0"/>
              <a:t>gjuesh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njohura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protokolle.Ne</a:t>
            </a:r>
            <a:r>
              <a:rPr lang="en-US" dirty="0" smtClean="0"/>
              <a:t> </a:t>
            </a:r>
            <a:r>
              <a:rPr lang="en-US" dirty="0" err="1" smtClean="0"/>
              <a:t>anen</a:t>
            </a:r>
            <a:r>
              <a:rPr lang="en-US" dirty="0" smtClean="0"/>
              <a:t> </a:t>
            </a:r>
            <a:r>
              <a:rPr lang="en-US" dirty="0" err="1" smtClean="0"/>
              <a:t>tjeter</a:t>
            </a:r>
            <a:r>
              <a:rPr lang="en-US" dirty="0" smtClean="0"/>
              <a:t> World Wide Web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menyre</a:t>
            </a:r>
            <a:r>
              <a:rPr lang="en-US" dirty="0" smtClean="0"/>
              <a:t> per </a:t>
            </a:r>
            <a:r>
              <a:rPr lang="en-US" dirty="0" err="1" smtClean="0"/>
              <a:t>t'iu</a:t>
            </a:r>
            <a:r>
              <a:rPr lang="en-US" dirty="0" smtClean="0"/>
              <a:t> </a:t>
            </a:r>
            <a:r>
              <a:rPr lang="en-US" dirty="0" err="1" smtClean="0"/>
              <a:t>qasur</a:t>
            </a:r>
            <a:r>
              <a:rPr lang="en-US" dirty="0" smtClean="0"/>
              <a:t> </a:t>
            </a:r>
            <a:r>
              <a:rPr lang="en-US" dirty="0" err="1" smtClean="0"/>
              <a:t>informatave</a:t>
            </a:r>
            <a:r>
              <a:rPr lang="en-US" dirty="0" smtClean="0"/>
              <a:t> </a:t>
            </a:r>
            <a:r>
              <a:rPr lang="en-US" dirty="0" err="1" smtClean="0"/>
              <a:t>permes</a:t>
            </a:r>
            <a:r>
              <a:rPr lang="en-US" dirty="0" smtClean="0"/>
              <a:t> </a:t>
            </a:r>
            <a:r>
              <a:rPr lang="en-US" dirty="0" err="1" smtClean="0"/>
              <a:t>mediumit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internetit.Eshte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model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ndertohen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internetin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perdor</a:t>
            </a:r>
            <a:r>
              <a:rPr lang="en-US" dirty="0" smtClean="0"/>
              <a:t> </a:t>
            </a:r>
            <a:r>
              <a:rPr lang="en-US" dirty="0" err="1" smtClean="0"/>
              <a:t>protokollin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HTTP per </a:t>
            </a:r>
            <a:r>
              <a:rPr lang="en-US" dirty="0" err="1" smtClean="0"/>
              <a:t>transmetimin</a:t>
            </a:r>
            <a:r>
              <a:rPr lang="en-US" dirty="0" smtClean="0"/>
              <a:t> e </a:t>
            </a:r>
            <a:r>
              <a:rPr lang="en-US" dirty="0" err="1" smtClean="0"/>
              <a:t>shenimeve.Web-i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menyrave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informacionet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shfrytezohen</a:t>
            </a:r>
            <a:r>
              <a:rPr lang="en-US" dirty="0" smtClean="0"/>
              <a:t> </a:t>
            </a:r>
            <a:r>
              <a:rPr lang="en-US" dirty="0" err="1" smtClean="0"/>
              <a:t>permes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14600" y="68580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r>
              <a:rPr lang="sv-SE" dirty="0" smtClean="0"/>
              <a:t>Rruga e krijimit të internetit</a:t>
            </a:r>
          </a:p>
          <a:p>
            <a:r>
              <a:rPr lang="en-US" dirty="0" err="1" smtClean="0"/>
              <a:t>Zanafilla</a:t>
            </a:r>
            <a:r>
              <a:rPr lang="en-US" dirty="0" smtClean="0"/>
              <a:t> e </a:t>
            </a:r>
            <a:r>
              <a:rPr lang="en-US" dirty="0" err="1" smtClean="0"/>
              <a:t>idesë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ndërtimin</a:t>
            </a:r>
            <a:r>
              <a:rPr lang="en-US" dirty="0" smtClean="0"/>
              <a:t> e </a:t>
            </a:r>
            <a:r>
              <a:rPr lang="en-US" dirty="0" err="1" smtClean="0"/>
              <a:t>rrjetit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ne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 me </a:t>
            </a:r>
            <a:r>
              <a:rPr lang="en-US" dirty="0" err="1" smtClean="0"/>
              <a:t>emrin</a:t>
            </a:r>
            <a:r>
              <a:rPr lang="en-US" dirty="0" smtClean="0"/>
              <a:t> "</a:t>
            </a:r>
            <a:r>
              <a:rPr lang="en-US" i="1" dirty="0" smtClean="0"/>
              <a:t>internet</a:t>
            </a:r>
            <a:r>
              <a:rPr lang="en-US" dirty="0" smtClean="0"/>
              <a:t>" </a:t>
            </a:r>
            <a:r>
              <a:rPr lang="en-US" dirty="0" err="1" smtClean="0"/>
              <a:t>rrjedhë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koha</a:t>
            </a:r>
            <a:r>
              <a:rPr lang="en-US" dirty="0" smtClean="0"/>
              <a:t> e </a:t>
            </a:r>
            <a:r>
              <a:rPr lang="en-US" dirty="0" err="1" smtClean="0"/>
              <a:t>luftës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ftohtë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vitet</a:t>
            </a:r>
            <a:r>
              <a:rPr lang="en-US" dirty="0" smtClean="0"/>
              <a:t> ´60. Si </a:t>
            </a:r>
            <a:r>
              <a:rPr lang="en-US" dirty="0" err="1" smtClean="0"/>
              <a:t>iniciatorë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rrjeti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tillë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qarqet</a:t>
            </a:r>
            <a:r>
              <a:rPr lang="en-US" dirty="0" smtClean="0"/>
              <a:t> </a:t>
            </a:r>
            <a:r>
              <a:rPr lang="en-US" dirty="0" err="1" smtClean="0"/>
              <a:t>ushtarake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ShBA-ve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sot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prezantues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internet </a:t>
            </a:r>
            <a:r>
              <a:rPr lang="en-US" dirty="0" err="1" smtClean="0"/>
              <a:t>kritikohen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mbajtjen</a:t>
            </a:r>
            <a:r>
              <a:rPr lang="en-US" dirty="0" smtClean="0"/>
              <a:t> </a:t>
            </a:r>
            <a:r>
              <a:rPr lang="en-US" dirty="0" err="1" smtClean="0"/>
              <a:t>sekrete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fillim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viteve</a:t>
            </a:r>
            <a:r>
              <a:rPr lang="en-US" dirty="0" smtClean="0"/>
              <a:t> ´60, </a:t>
            </a:r>
            <a:r>
              <a:rPr lang="en-US" dirty="0" err="1" smtClean="0"/>
              <a:t>ushtarakët</a:t>
            </a:r>
            <a:r>
              <a:rPr lang="en-US" dirty="0" smtClean="0"/>
              <a:t> </a:t>
            </a:r>
            <a:r>
              <a:rPr lang="en-US" dirty="0" err="1" smtClean="0"/>
              <a:t>amerikanë</a:t>
            </a:r>
            <a:r>
              <a:rPr lang="en-US" dirty="0" smtClean="0"/>
              <a:t> </a:t>
            </a:r>
            <a:r>
              <a:rPr lang="en-US" dirty="0" err="1" smtClean="0"/>
              <a:t>mendonin</a:t>
            </a:r>
            <a:r>
              <a:rPr lang="en-US" dirty="0" smtClean="0"/>
              <a:t> se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t'i</a:t>
            </a:r>
            <a:r>
              <a:rPr lang="en-US" dirty="0" smtClean="0"/>
              <a:t> </a:t>
            </a:r>
            <a:r>
              <a:rPr lang="en-US" dirty="0" err="1" smtClean="0"/>
              <a:t>mbronin</a:t>
            </a:r>
            <a:r>
              <a:rPr lang="en-US" dirty="0" smtClean="0"/>
              <a:t> </a:t>
            </a:r>
            <a:r>
              <a:rPr lang="en-US" dirty="0" err="1" smtClean="0"/>
              <a:t>informatat</a:t>
            </a:r>
            <a:r>
              <a:rPr lang="en-US" dirty="0" smtClean="0"/>
              <a:t> e </a:t>
            </a:r>
            <a:r>
              <a:rPr lang="en-US" dirty="0" err="1" smtClean="0"/>
              <a:t>mbledhura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ndonjë</a:t>
            </a:r>
            <a:r>
              <a:rPr lang="en-US" dirty="0" smtClean="0"/>
              <a:t> </a:t>
            </a:r>
            <a:r>
              <a:rPr lang="en-US" dirty="0" err="1" smtClean="0"/>
              <a:t>sulmi</a:t>
            </a:r>
            <a:r>
              <a:rPr lang="en-US" dirty="0" smtClean="0"/>
              <a:t> </a:t>
            </a:r>
            <a:r>
              <a:rPr lang="en-US" dirty="0" err="1" smtClean="0"/>
              <a:t>atomik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kundërshtarët</a:t>
            </a:r>
            <a:r>
              <a:rPr lang="en-US" dirty="0" smtClean="0"/>
              <a:t>. Si </a:t>
            </a:r>
            <a:r>
              <a:rPr lang="en-US" dirty="0" err="1" smtClean="0"/>
              <a:t>zgjidhje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mirë</a:t>
            </a:r>
            <a:r>
              <a:rPr lang="en-US" dirty="0" smtClean="0"/>
              <a:t> e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shihej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 </a:t>
            </a:r>
            <a:r>
              <a:rPr lang="en-US" i="1" dirty="0" err="1" smtClean="0"/>
              <a:t>rrjet</a:t>
            </a:r>
            <a:r>
              <a:rPr lang="en-US" i="1" dirty="0" smtClean="0"/>
              <a:t> </a:t>
            </a:r>
            <a:r>
              <a:rPr lang="en-US" i="1" dirty="0" err="1" smtClean="0"/>
              <a:t>elektronik</a:t>
            </a:r>
            <a:r>
              <a:rPr lang="en-US" dirty="0" smtClean="0"/>
              <a:t>. Me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rrjet</a:t>
            </a:r>
            <a:r>
              <a:rPr lang="en-US" dirty="0" smtClean="0"/>
              <a:t> </a:t>
            </a:r>
            <a:r>
              <a:rPr lang="en-US" dirty="0" err="1" smtClean="0"/>
              <a:t>duhej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dhënat</a:t>
            </a:r>
            <a:r>
              <a:rPr lang="en-US" dirty="0" smtClean="0"/>
              <a:t> e </a:t>
            </a:r>
            <a:r>
              <a:rPr lang="en-US" dirty="0" err="1" smtClean="0"/>
              <a:t>njëjta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regjistroheshin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shpërndaheshin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kompiuterë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gjendeshin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largësi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ndryshimi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futjes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, </a:t>
            </a:r>
            <a:r>
              <a:rPr lang="en-US" dirty="0" err="1" smtClean="0"/>
              <a:t>duhej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ndryshimet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bëheshin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kompiuterët</a:t>
            </a:r>
            <a:r>
              <a:rPr lang="en-US" dirty="0" smtClean="0"/>
              <a:t> e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rrjet</a:t>
            </a:r>
            <a:r>
              <a:rPr lang="en-US" dirty="0" smtClean="0"/>
              <a:t>. </a:t>
            </a:r>
            <a:r>
              <a:rPr lang="en-US" dirty="0" err="1" smtClean="0"/>
              <a:t>Secili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kompiuterët</a:t>
            </a:r>
            <a:r>
              <a:rPr lang="en-US" dirty="0" smtClean="0"/>
              <a:t> e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duhej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komunikonte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lidhje</a:t>
            </a:r>
            <a:r>
              <a:rPr lang="en-US" dirty="0" smtClean="0"/>
              <a:t> me </a:t>
            </a:r>
            <a:r>
              <a:rPr lang="en-US" dirty="0" err="1" smtClean="0"/>
              <a:t>kompjuterët</a:t>
            </a:r>
            <a:r>
              <a:rPr lang="en-US" dirty="0" smtClean="0"/>
              <a:t> </a:t>
            </a:r>
            <a:r>
              <a:rPr lang="en-US" dirty="0" err="1" smtClean="0"/>
              <a:t>tjerë</a:t>
            </a:r>
            <a:r>
              <a:rPr lang="en-US" dirty="0" smtClean="0"/>
              <a:t>.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ishte</a:t>
            </a:r>
            <a:r>
              <a:rPr lang="en-US" dirty="0" smtClean="0"/>
              <a:t> e </a:t>
            </a:r>
            <a:r>
              <a:rPr lang="en-US" dirty="0" err="1" smtClean="0"/>
              <a:t>mundur</a:t>
            </a:r>
            <a:r>
              <a:rPr lang="en-US" dirty="0" smtClean="0"/>
              <a:t> </a:t>
            </a:r>
            <a:r>
              <a:rPr lang="en-US" dirty="0" err="1" smtClean="0"/>
              <a:t>vazhdimësia</a:t>
            </a:r>
            <a:r>
              <a:rPr lang="en-US" dirty="0" smtClean="0"/>
              <a:t> e </a:t>
            </a:r>
            <a:r>
              <a:rPr lang="en-US" dirty="0" err="1" smtClean="0"/>
              <a:t>komunikimit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shkatërrimit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ndonjërit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kompjuterët</a:t>
            </a:r>
            <a:r>
              <a:rPr lang="en-US" dirty="0" smtClean="0"/>
              <a:t>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këputjes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ndonjë</a:t>
            </a:r>
            <a:r>
              <a:rPr lang="en-US" dirty="0" smtClean="0"/>
              <a:t> </a:t>
            </a:r>
            <a:r>
              <a:rPr lang="en-US" dirty="0" err="1" smtClean="0"/>
              <a:t>lidhjeje</a:t>
            </a:r>
            <a:r>
              <a:rPr lang="en-US" dirty="0" smtClean="0"/>
              <a:t>. </a:t>
            </a:r>
            <a:r>
              <a:rPr lang="en-US" dirty="0" err="1" smtClean="0"/>
              <a:t>Sidoqoftë</a:t>
            </a:r>
            <a:r>
              <a:rPr lang="en-US" dirty="0" smtClean="0"/>
              <a:t>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1964 </a:t>
            </a:r>
            <a:r>
              <a:rPr lang="en-US" b="1" dirty="0" err="1" smtClean="0"/>
              <a:t>Forcat</a:t>
            </a:r>
            <a:r>
              <a:rPr lang="en-US" b="1" dirty="0" smtClean="0"/>
              <a:t> </a:t>
            </a:r>
            <a:r>
              <a:rPr lang="en-US" b="1" dirty="0" err="1" smtClean="0"/>
              <a:t>Ajrore</a:t>
            </a:r>
            <a:r>
              <a:rPr lang="en-US" dirty="0" smtClean="0"/>
              <a:t> 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ShBA-ve</a:t>
            </a:r>
            <a:r>
              <a:rPr lang="en-US" dirty="0" smtClean="0"/>
              <a:t> </a:t>
            </a:r>
            <a:r>
              <a:rPr lang="en-US" dirty="0" err="1" smtClean="0"/>
              <a:t>angazhojnë</a:t>
            </a:r>
            <a:r>
              <a:rPr lang="en-US" dirty="0" smtClean="0"/>
              <a:t> </a:t>
            </a:r>
            <a:r>
              <a:rPr lang="en-US" dirty="0" err="1" smtClean="0"/>
              <a:t>firmën</a:t>
            </a:r>
            <a:r>
              <a:rPr lang="en-US" dirty="0" smtClean="0"/>
              <a:t> </a:t>
            </a:r>
            <a:r>
              <a:rPr lang="en-US" b="1" dirty="0" smtClean="0"/>
              <a:t>RAND Corporation</a:t>
            </a:r>
            <a:r>
              <a:rPr lang="en-US" dirty="0" smtClean="0"/>
              <a:t> 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ndërtimin</a:t>
            </a:r>
            <a:r>
              <a:rPr lang="en-US" dirty="0" smtClean="0"/>
              <a:t> e </a:t>
            </a:r>
            <a:r>
              <a:rPr lang="en-US" dirty="0" err="1" smtClean="0"/>
              <a:t>projektit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quajtur</a:t>
            </a:r>
            <a:r>
              <a:rPr lang="en-US" dirty="0" smtClean="0"/>
              <a:t> "</a:t>
            </a:r>
            <a:r>
              <a:rPr lang="en-US" i="1" dirty="0" err="1" smtClean="0"/>
              <a:t>Rrjeti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decentralizuar</a:t>
            </a:r>
            <a:r>
              <a:rPr lang="en-US" dirty="0" smtClean="0"/>
              <a:t>".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firmë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u </a:t>
            </a:r>
            <a:r>
              <a:rPr lang="en-US" dirty="0" err="1" smtClean="0"/>
              <a:t>angazhua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ne sot e </a:t>
            </a:r>
            <a:r>
              <a:rPr lang="en-US" dirty="0" err="1" smtClean="0"/>
              <a:t>njohim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paraardhës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r>
              <a:rPr lang="en-US" dirty="0" smtClean="0"/>
              <a:t>.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shkak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vështirësive</a:t>
            </a:r>
            <a:r>
              <a:rPr lang="en-US" dirty="0" smtClean="0"/>
              <a:t>,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u </a:t>
            </a:r>
            <a:r>
              <a:rPr lang="en-US" dirty="0" err="1" smtClean="0"/>
              <a:t>realizua</a:t>
            </a:r>
            <a:r>
              <a:rPr lang="en-US" dirty="0" smtClean="0"/>
              <a:t>, </a:t>
            </a:r>
            <a:r>
              <a:rPr lang="en-US" dirty="0" err="1" smtClean="0"/>
              <a:t>kurse</a:t>
            </a:r>
            <a:r>
              <a:rPr lang="en-US" dirty="0" smtClean="0"/>
              <a:t> </a:t>
            </a:r>
            <a:r>
              <a:rPr lang="en-US" dirty="0" err="1" smtClean="0"/>
              <a:t>vetë</a:t>
            </a:r>
            <a:r>
              <a:rPr lang="en-US" dirty="0" smtClean="0"/>
              <a:t> </a:t>
            </a:r>
            <a:r>
              <a:rPr lang="en-US" dirty="0" err="1" smtClean="0"/>
              <a:t>ideja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"</a:t>
            </a:r>
            <a:r>
              <a:rPr lang="en-US" i="1" dirty="0" err="1" smtClean="0"/>
              <a:t>rrjet</a:t>
            </a:r>
            <a:r>
              <a:rPr lang="en-US" i="1" dirty="0" smtClean="0"/>
              <a:t> </a:t>
            </a:r>
            <a:r>
              <a:rPr lang="en-US" i="1" dirty="0" err="1" smtClean="0"/>
              <a:t>të</a:t>
            </a:r>
            <a:r>
              <a:rPr lang="en-US" i="1" dirty="0" smtClean="0"/>
              <a:t> </a:t>
            </a:r>
            <a:r>
              <a:rPr lang="en-US" i="1" dirty="0" err="1" smtClean="0"/>
              <a:t>decentralizuar</a:t>
            </a:r>
            <a:r>
              <a:rPr lang="en-US" dirty="0" smtClean="0"/>
              <a:t>" ,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bartja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dhënave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bëhej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paketash</a:t>
            </a:r>
            <a:r>
              <a:rPr lang="en-US" dirty="0" smtClean="0"/>
              <a:t>, </a:t>
            </a:r>
            <a:r>
              <a:rPr lang="en-US" dirty="0" err="1" smtClean="0"/>
              <a:t>mbeti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kokat</a:t>
            </a:r>
            <a:r>
              <a:rPr lang="en-US" dirty="0" smtClean="0"/>
              <a:t> </a:t>
            </a:r>
            <a:r>
              <a:rPr lang="en-US" dirty="0" err="1" smtClean="0"/>
              <a:t>zhvilluese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Qendra</a:t>
            </a:r>
            <a:r>
              <a:rPr lang="en-US" dirty="0" smtClean="0"/>
              <a:t> </a:t>
            </a:r>
            <a:r>
              <a:rPr lang="en-US" dirty="0" err="1" smtClean="0"/>
              <a:t>shkencore</a:t>
            </a:r>
            <a:r>
              <a:rPr lang="en-US" dirty="0" smtClean="0"/>
              <a:t> </a:t>
            </a:r>
            <a:r>
              <a:rPr lang="en-US" b="1" dirty="0" smtClean="0"/>
              <a:t>Advance Research Projects Agency (ARPA)</a:t>
            </a:r>
            <a:r>
              <a:rPr lang="en-US" dirty="0" smtClean="0"/>
              <a:t>,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viti</a:t>
            </a:r>
            <a:r>
              <a:rPr lang="en-US" dirty="0" smtClean="0"/>
              <a:t> 1958 </a:t>
            </a:r>
            <a:r>
              <a:rPr lang="en-US" dirty="0" err="1" smtClean="0"/>
              <a:t>shërbente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zhvillimin</a:t>
            </a:r>
            <a:r>
              <a:rPr lang="en-US" dirty="0" smtClean="0"/>
              <a:t> </a:t>
            </a:r>
            <a:r>
              <a:rPr lang="en-US" dirty="0" err="1" smtClean="0"/>
              <a:t>shkencorë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ushtrin</a:t>
            </a:r>
            <a:r>
              <a:rPr lang="en-US" dirty="0" smtClean="0"/>
              <a:t> </a:t>
            </a:r>
            <a:r>
              <a:rPr lang="en-US" dirty="0" err="1" smtClean="0"/>
              <a:t>amerikane</a:t>
            </a:r>
            <a:r>
              <a:rPr lang="en-US" dirty="0" smtClean="0"/>
              <a:t>, </a:t>
            </a:r>
            <a:r>
              <a:rPr lang="en-US" dirty="0" err="1" smtClean="0"/>
              <a:t>vendosi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1966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ndërlidhë</a:t>
            </a:r>
            <a:r>
              <a:rPr lang="en-US" dirty="0" smtClean="0"/>
              <a:t> </a:t>
            </a:r>
            <a:r>
              <a:rPr lang="en-US" dirty="0" err="1" smtClean="0"/>
              <a:t>rrjetin</a:t>
            </a:r>
            <a:r>
              <a:rPr lang="en-US" dirty="0" smtClean="0"/>
              <a:t> me </a:t>
            </a:r>
            <a:r>
              <a:rPr lang="en-US" dirty="0" err="1" smtClean="0"/>
              <a:t>llogaritësin</a:t>
            </a:r>
            <a:r>
              <a:rPr lang="en-US" dirty="0" smtClean="0"/>
              <a:t> </a:t>
            </a:r>
            <a:r>
              <a:rPr lang="en-US" b="1" dirty="0" smtClean="0"/>
              <a:t>ARPA</a:t>
            </a:r>
            <a:r>
              <a:rPr lang="en-US" dirty="0" smtClean="0"/>
              <a:t>. Me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ideja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"</a:t>
            </a:r>
            <a:r>
              <a:rPr lang="en-US" i="1" dirty="0" err="1" smtClean="0"/>
              <a:t>rrjetin</a:t>
            </a:r>
            <a:r>
              <a:rPr lang="en-US" i="1" dirty="0" smtClean="0"/>
              <a:t> e </a:t>
            </a:r>
            <a:r>
              <a:rPr lang="en-US" i="1" dirty="0" err="1" smtClean="0"/>
              <a:t>decentralizuar</a:t>
            </a:r>
            <a:r>
              <a:rPr lang="en-US" dirty="0" smtClean="0"/>
              <a:t>" u </a:t>
            </a:r>
            <a:r>
              <a:rPr lang="en-US" dirty="0" err="1" smtClean="0"/>
              <a:t>zhvillua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tej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mori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paksa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kuptueshme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vitin</a:t>
            </a:r>
            <a:r>
              <a:rPr lang="en-US" dirty="0" smtClean="0"/>
              <a:t> 1969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rrjetin</a:t>
            </a:r>
            <a:r>
              <a:rPr lang="en-US" dirty="0" smtClean="0"/>
              <a:t> </a:t>
            </a:r>
            <a:r>
              <a:rPr lang="en-US" b="1" dirty="0" smtClean="0"/>
              <a:t>ARPA-Net</a:t>
            </a:r>
            <a:r>
              <a:rPr lang="en-US" dirty="0" smtClean="0"/>
              <a:t> 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</a:t>
            </a:r>
            <a:r>
              <a:rPr lang="en-US" dirty="0" err="1" smtClean="0"/>
              <a:t>katër</a:t>
            </a:r>
            <a:r>
              <a:rPr lang="en-US" dirty="0" smtClean="0"/>
              <a:t> </a:t>
            </a:r>
            <a:r>
              <a:rPr lang="en-US" dirty="0" err="1" smtClean="0"/>
              <a:t>llogaritës</a:t>
            </a:r>
            <a:r>
              <a:rPr lang="en-US" dirty="0" smtClean="0"/>
              <a:t>. </a:t>
            </a:r>
            <a:r>
              <a:rPr lang="en-US" dirty="0" err="1" smtClean="0"/>
              <a:t>Tre</a:t>
            </a:r>
            <a:r>
              <a:rPr lang="en-US" dirty="0" smtClean="0"/>
              <a:t> </a:t>
            </a:r>
            <a:r>
              <a:rPr lang="en-US" dirty="0" err="1" smtClean="0"/>
              <a:t>vite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vonë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 </a:t>
            </a:r>
            <a:r>
              <a:rPr lang="en-US" b="1" dirty="0" smtClean="0"/>
              <a:t>ARPA-Net</a:t>
            </a:r>
            <a:r>
              <a:rPr lang="en-US" dirty="0" smtClean="0"/>
              <a:t> </a:t>
            </a:r>
            <a:r>
              <a:rPr lang="en-US" dirty="0" err="1" smtClean="0"/>
              <a:t>ishin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40-të </a:t>
            </a:r>
            <a:r>
              <a:rPr lang="en-US" dirty="0" err="1" smtClean="0"/>
              <a:t>llogaritës</a:t>
            </a:r>
            <a:r>
              <a:rPr lang="en-US" dirty="0" smtClean="0"/>
              <a:t>.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theksuar</a:t>
            </a:r>
            <a:r>
              <a:rPr lang="en-US" dirty="0" smtClean="0"/>
              <a:t> se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kohë</a:t>
            </a:r>
            <a:r>
              <a:rPr lang="en-US" dirty="0" smtClean="0"/>
              <a:t> </a:t>
            </a:r>
            <a:r>
              <a:rPr lang="en-US" b="1" dirty="0" smtClean="0"/>
              <a:t>ARPA-Net</a:t>
            </a:r>
            <a:r>
              <a:rPr lang="en-US" dirty="0" smtClean="0"/>
              <a:t> </a:t>
            </a:r>
            <a:r>
              <a:rPr lang="en-US" dirty="0" err="1" smtClean="0"/>
              <a:t>ishte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 </a:t>
            </a:r>
            <a:r>
              <a:rPr lang="en-US" i="1" dirty="0" err="1" smtClean="0"/>
              <a:t>rrjetë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mbyllur</a:t>
            </a:r>
            <a:r>
              <a:rPr lang="en-US" dirty="0" smtClean="0"/>
              <a:t>.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rrjetë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mbyllur</a:t>
            </a:r>
            <a:r>
              <a:rPr lang="en-US" dirty="0" smtClean="0"/>
              <a:t> </a:t>
            </a:r>
            <a:r>
              <a:rPr lang="en-US" b="1" dirty="0" smtClean="0"/>
              <a:t>ARPA-Net</a:t>
            </a:r>
            <a:r>
              <a:rPr lang="en-US" dirty="0" smtClean="0"/>
              <a:t> 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ndërtohej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vonë</a:t>
            </a:r>
            <a:r>
              <a:rPr lang="en-US" dirty="0" smtClean="0"/>
              <a:t> </a:t>
            </a:r>
            <a:r>
              <a:rPr lang="en-US" i="1" dirty="0" err="1" smtClean="0"/>
              <a:t>rrjeti</a:t>
            </a:r>
            <a:r>
              <a:rPr lang="en-US" i="1" dirty="0" smtClean="0"/>
              <a:t>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internetit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229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Interneti(Vazhdim)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FSF</dc:creator>
  <cp:lastModifiedBy>FSF</cp:lastModifiedBy>
  <cp:revision>3</cp:revision>
  <dcterms:created xsi:type="dcterms:W3CDTF">2015-05-24T16:41:19Z</dcterms:created>
  <dcterms:modified xsi:type="dcterms:W3CDTF">2015-05-24T16:49:04Z</dcterms:modified>
</cp:coreProperties>
</file>