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2B0B9-2FE5-4CCF-B1AD-A6BCA9552F79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2B644-AF98-4CEE-95B5-FB0D7FD2A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2B644-AF98-4CEE-95B5-FB0D7FD2A14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9DDD-E319-4A30-B91F-BAF8DC49E2A2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483EA3A-15E3-4E8E-9946-7D91165DCC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9DDD-E319-4A30-B91F-BAF8DC49E2A2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EA3A-15E3-4E8E-9946-7D91165DC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9DDD-E319-4A30-B91F-BAF8DC49E2A2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EA3A-15E3-4E8E-9946-7D91165DC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9DDD-E319-4A30-B91F-BAF8DC49E2A2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EA3A-15E3-4E8E-9946-7D91165DCC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9DDD-E319-4A30-B91F-BAF8DC49E2A2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483EA3A-15E3-4E8E-9946-7D91165DC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9DDD-E319-4A30-B91F-BAF8DC49E2A2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EA3A-15E3-4E8E-9946-7D91165DCC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9DDD-E319-4A30-B91F-BAF8DC49E2A2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EA3A-15E3-4E8E-9946-7D91165DCC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9DDD-E319-4A30-B91F-BAF8DC49E2A2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EA3A-15E3-4E8E-9946-7D91165DC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9DDD-E319-4A30-B91F-BAF8DC49E2A2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EA3A-15E3-4E8E-9946-7D91165DC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9DDD-E319-4A30-B91F-BAF8DC49E2A2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EA3A-15E3-4E8E-9946-7D91165DCC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9DDD-E319-4A30-B91F-BAF8DC49E2A2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483EA3A-15E3-4E8E-9946-7D91165DCC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A29DDD-E319-4A30-B91F-BAF8DC49E2A2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483EA3A-15E3-4E8E-9946-7D91165DC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0" y="1524000"/>
            <a:ext cx="6400800" cy="16002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Data: 24.05.2015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0"/>
            <a:ext cx="8229600" cy="1470025"/>
          </a:xfrm>
        </p:spPr>
        <p:txBody>
          <a:bodyPr/>
          <a:lstStyle/>
          <a:p>
            <a:pPr algn="l"/>
            <a:r>
              <a:rPr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Punoi: Edison Makolli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0" name="Picture 2" descr="C:\Documents and Settings\home\My Documents\intel-logo-474x3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124200"/>
            <a:ext cx="5867400" cy="3581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486400" y="24384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Ars</a:t>
            </a:r>
            <a:r>
              <a:rPr lang="en-US" sz="2800" dirty="0" smtClean="0"/>
              <a:t>: </a:t>
            </a:r>
            <a:r>
              <a:rPr lang="en-US" sz="2800" dirty="0" err="1" smtClean="0"/>
              <a:t>Kumrie</a:t>
            </a:r>
            <a:r>
              <a:rPr lang="en-US" sz="2800" dirty="0" smtClean="0"/>
              <a:t> </a:t>
            </a:r>
            <a:r>
              <a:rPr lang="en-US" sz="2800" dirty="0" err="1" smtClean="0"/>
              <a:t>Maqedonci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Dritaret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veprimet</a:t>
            </a:r>
            <a:r>
              <a:rPr lang="en-US" dirty="0" smtClean="0"/>
              <a:t> me </a:t>
            </a:r>
            <a:r>
              <a:rPr lang="en-US" dirty="0" err="1" smtClean="0"/>
              <a:t>dritare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2514600"/>
            <a:ext cx="8991600" cy="4191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Baza</a:t>
            </a:r>
            <a:r>
              <a:rPr lang="en-US" dirty="0" smtClean="0"/>
              <a:t> </a:t>
            </a:r>
            <a:r>
              <a:rPr lang="en-US" dirty="0" err="1" smtClean="0"/>
              <a:t>themelore</a:t>
            </a:r>
            <a:r>
              <a:rPr lang="en-US" dirty="0" smtClean="0"/>
              <a:t> e </a:t>
            </a:r>
            <a:r>
              <a:rPr lang="en-US" dirty="0" err="1" smtClean="0"/>
              <a:t>punës</a:t>
            </a:r>
            <a:r>
              <a:rPr lang="en-US" dirty="0" smtClean="0"/>
              <a:t> me Windows </a:t>
            </a:r>
            <a:r>
              <a:rPr lang="en-US" dirty="0" err="1" smtClean="0"/>
              <a:t>mbështetet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punën</a:t>
            </a:r>
            <a:r>
              <a:rPr lang="en-US" dirty="0" smtClean="0"/>
              <a:t> me </a:t>
            </a:r>
            <a:r>
              <a:rPr lang="en-US" dirty="0" err="1" smtClean="0"/>
              <a:t>dritare</a:t>
            </a:r>
            <a:r>
              <a:rPr lang="en-US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Dritarja</a:t>
            </a:r>
            <a:r>
              <a:rPr lang="en-US" dirty="0" smtClean="0"/>
              <a:t> </a:t>
            </a:r>
            <a:r>
              <a:rPr lang="en-US" dirty="0" err="1" smtClean="0"/>
              <a:t>prezanton</a:t>
            </a:r>
            <a:r>
              <a:rPr lang="en-US" dirty="0" smtClean="0"/>
              <a:t> </a:t>
            </a:r>
            <a:r>
              <a:rPr lang="en-US" dirty="0" err="1" smtClean="0"/>
              <a:t>përmbajtjen</a:t>
            </a:r>
            <a:r>
              <a:rPr lang="en-US" dirty="0" smtClean="0"/>
              <a:t> e </a:t>
            </a:r>
            <a:r>
              <a:rPr lang="en-US" dirty="0" err="1" smtClean="0"/>
              <a:t>dosjeve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ndryshme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programeve</a:t>
            </a:r>
            <a:r>
              <a:rPr lang="en-US" dirty="0" smtClean="0"/>
              <a:t>. 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3074" name="Picture 2" descr="C:\Documents and Settings\home\Desktop\Minimize_Box_Blu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1" y="3505200"/>
            <a:ext cx="1371600" cy="93503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0" y="35814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Minimize – </a:t>
            </a:r>
            <a:r>
              <a:rPr lang="en-US" dirty="0" err="1" smtClean="0"/>
              <a:t>Minimizon</a:t>
            </a:r>
            <a:r>
              <a:rPr lang="en-US" dirty="0" smtClean="0"/>
              <a:t> </a:t>
            </a:r>
            <a:r>
              <a:rPr lang="en-US" dirty="0" err="1" smtClean="0"/>
              <a:t>dritaren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madhësi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dritares</a:t>
            </a:r>
            <a:endParaRPr lang="en-US" dirty="0"/>
          </a:p>
        </p:txBody>
      </p:sp>
      <p:pic>
        <p:nvPicPr>
          <p:cNvPr id="3075" name="Picture 3" descr="C:\Documents and Settings\home\Desktop\Minimize_Box_Blu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4572000"/>
            <a:ext cx="762000" cy="762000"/>
          </a:xfrm>
          <a:prstGeom prst="rect">
            <a:avLst/>
          </a:prstGeom>
          <a:noFill/>
        </p:spPr>
      </p:pic>
      <p:pic>
        <p:nvPicPr>
          <p:cNvPr id="3076" name="Picture 4" descr="C:\Documents and Settings\home\Desktop\new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4572000"/>
            <a:ext cx="838200" cy="762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057400" y="45720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Maximize – </a:t>
            </a:r>
            <a:r>
              <a:rPr lang="en-US" dirty="0" err="1" smtClean="0"/>
              <a:t>Mundëson</a:t>
            </a:r>
            <a:r>
              <a:rPr lang="en-US" dirty="0" smtClean="0"/>
              <a:t> </a:t>
            </a:r>
            <a:r>
              <a:rPr lang="en-US" dirty="0" err="1" smtClean="0"/>
              <a:t>maksimizimin</a:t>
            </a:r>
            <a:r>
              <a:rPr lang="en-US" dirty="0" smtClean="0"/>
              <a:t> e </a:t>
            </a:r>
            <a:r>
              <a:rPr lang="en-US" dirty="0" err="1" smtClean="0"/>
              <a:t>dritares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rikthimin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dimensionet</a:t>
            </a:r>
            <a:r>
              <a:rPr lang="en-US" dirty="0" smtClean="0"/>
              <a:t> </a:t>
            </a:r>
            <a:r>
              <a:rPr lang="en-US" dirty="0" err="1" smtClean="0"/>
              <a:t>paraprake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077" name="Picture 5" descr="C:\Documents and Settings\home\Desktop\Minimize_Box_Blue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5486400"/>
            <a:ext cx="1300163" cy="10668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524000" y="56388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Close – </a:t>
            </a:r>
            <a:r>
              <a:rPr lang="en-US" dirty="0" err="1" smtClean="0"/>
              <a:t>Mundëson</a:t>
            </a:r>
            <a:r>
              <a:rPr lang="en-US" dirty="0" smtClean="0"/>
              <a:t> </a:t>
            </a:r>
            <a:r>
              <a:rPr lang="en-US" dirty="0" err="1" smtClean="0"/>
              <a:t>mbylljen</a:t>
            </a:r>
            <a:r>
              <a:rPr lang="en-US" dirty="0" smtClean="0"/>
              <a:t> e </a:t>
            </a:r>
            <a:r>
              <a:rPr lang="en-US" dirty="0" err="1" smtClean="0"/>
              <a:t>dritares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2590800"/>
            <a:ext cx="8763000" cy="4267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err="1" smtClean="0"/>
              <a:t>Shiriti</a:t>
            </a:r>
            <a:r>
              <a:rPr lang="en-US" dirty="0" smtClean="0"/>
              <a:t> I </a:t>
            </a:r>
            <a:r>
              <a:rPr lang="en-US" dirty="0" err="1" smtClean="0"/>
              <a:t>menyve</a:t>
            </a:r>
            <a:r>
              <a:rPr lang="en-US" dirty="0" smtClean="0"/>
              <a:t> –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gjitha</a:t>
            </a:r>
            <a:r>
              <a:rPr lang="en-US" dirty="0" smtClean="0"/>
              <a:t> </a:t>
            </a:r>
            <a:r>
              <a:rPr lang="en-US" dirty="0" err="1" smtClean="0"/>
              <a:t>opsionet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cilat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përdorë</a:t>
            </a:r>
            <a:r>
              <a:rPr lang="en-US" dirty="0" smtClean="0"/>
              <a:t> </a:t>
            </a:r>
            <a:r>
              <a:rPr lang="en-US" dirty="0" err="1" smtClean="0"/>
              <a:t>shfrytëzuesi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vendosur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kuadër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menyve</a:t>
            </a:r>
            <a:r>
              <a:rPr lang="en-US" dirty="0" smtClean="0"/>
              <a:t> </a:t>
            </a:r>
            <a:r>
              <a:rPr lang="en-US" dirty="0" err="1" smtClean="0"/>
              <a:t>rënëse</a:t>
            </a:r>
            <a:r>
              <a:rPr lang="en-US" dirty="0" smtClean="0"/>
              <a:t> </a:t>
            </a:r>
            <a:r>
              <a:rPr lang="en-US" dirty="0" err="1" smtClean="0"/>
              <a:t>nëshiritin</a:t>
            </a:r>
            <a:r>
              <a:rPr lang="en-US" dirty="0" smtClean="0"/>
              <a:t> e </a:t>
            </a:r>
            <a:r>
              <a:rPr lang="en-US" dirty="0" err="1" smtClean="0"/>
              <a:t>menyve</a:t>
            </a:r>
            <a:r>
              <a:rPr lang="en-US" dirty="0" smtClean="0"/>
              <a:t>.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dritaren</a:t>
            </a:r>
            <a:r>
              <a:rPr lang="en-US" dirty="0" smtClean="0"/>
              <a:t> My Computer  </a:t>
            </a:r>
            <a:r>
              <a:rPr lang="en-US" dirty="0" err="1" smtClean="0"/>
              <a:t>ekzistojnë</a:t>
            </a:r>
            <a:r>
              <a:rPr lang="en-US" dirty="0" smtClean="0"/>
              <a:t> </a:t>
            </a:r>
            <a:r>
              <a:rPr lang="en-US" dirty="0" err="1" smtClean="0"/>
              <a:t>këto</a:t>
            </a:r>
            <a:r>
              <a:rPr lang="en-US" dirty="0" smtClean="0"/>
              <a:t> </a:t>
            </a:r>
            <a:r>
              <a:rPr lang="en-US" dirty="0" err="1" smtClean="0"/>
              <a:t>meny</a:t>
            </a:r>
            <a:r>
              <a:rPr lang="en-US" dirty="0" smtClean="0"/>
              <a:t>: File, Edit, View, </a:t>
            </a:r>
            <a:r>
              <a:rPr lang="en-US" dirty="0" err="1" smtClean="0"/>
              <a:t>Favorities</a:t>
            </a:r>
            <a:r>
              <a:rPr lang="en-US" dirty="0" smtClean="0"/>
              <a:t>, Tools, Help.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Fusha</a:t>
            </a:r>
            <a:r>
              <a:rPr lang="en-US" dirty="0" smtClean="0"/>
              <a:t> e </a:t>
            </a:r>
            <a:r>
              <a:rPr lang="en-US" dirty="0" err="1" smtClean="0"/>
              <a:t>detyrave</a:t>
            </a:r>
            <a:r>
              <a:rPr lang="en-US" dirty="0" smtClean="0"/>
              <a:t> – </a:t>
            </a:r>
            <a:r>
              <a:rPr lang="en-US" dirty="0" err="1" smtClean="0"/>
              <a:t>përfshin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numër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caktuar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veprimeve</a:t>
            </a:r>
            <a:r>
              <a:rPr lang="en-US" dirty="0" smtClean="0"/>
              <a:t> </a:t>
            </a:r>
            <a:r>
              <a:rPr lang="en-US" dirty="0" err="1" smtClean="0"/>
              <a:t>tëcilat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aktivizohen</a:t>
            </a:r>
            <a:r>
              <a:rPr lang="en-US" dirty="0" smtClean="0"/>
              <a:t> </a:t>
            </a:r>
            <a:r>
              <a:rPr lang="en-US" dirty="0" err="1" smtClean="0"/>
              <a:t>drejtpërsëdrejti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Vazhdim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Folderët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fajllat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2514600"/>
            <a:ext cx="8763000" cy="4114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File – </a:t>
            </a:r>
            <a:r>
              <a:rPr lang="en-US" dirty="0" err="1" smtClean="0"/>
              <a:t>Paraqet</a:t>
            </a:r>
            <a:r>
              <a:rPr lang="en-US" dirty="0" smtClean="0"/>
              <a:t> </a:t>
            </a:r>
            <a:r>
              <a:rPr lang="en-US" dirty="0" err="1" smtClean="0"/>
              <a:t>opsionin</a:t>
            </a:r>
            <a:r>
              <a:rPr lang="en-US" dirty="0" smtClean="0"/>
              <a:t> I </a:t>
            </a:r>
            <a:r>
              <a:rPr lang="en-US" dirty="0" err="1" smtClean="0"/>
              <a:t>cili</a:t>
            </a:r>
            <a:r>
              <a:rPr lang="en-US" dirty="0" smtClean="0"/>
              <a:t> ka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bëjë</a:t>
            </a:r>
            <a:r>
              <a:rPr lang="en-US" dirty="0" smtClean="0"/>
              <a:t> me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gjitha</a:t>
            </a:r>
            <a:r>
              <a:rPr lang="en-US" dirty="0" smtClean="0"/>
              <a:t> </a:t>
            </a:r>
            <a:r>
              <a:rPr lang="en-US" dirty="0" err="1" smtClean="0"/>
              <a:t>aspektet</a:t>
            </a:r>
            <a:r>
              <a:rPr lang="en-US" dirty="0" smtClean="0"/>
              <a:t> e </a:t>
            </a:r>
            <a:r>
              <a:rPr lang="en-US" dirty="0" err="1" smtClean="0"/>
              <a:t>veprimeve</a:t>
            </a:r>
            <a:r>
              <a:rPr lang="en-US" dirty="0" smtClean="0"/>
              <a:t> me </a:t>
            </a:r>
            <a:r>
              <a:rPr lang="en-US" dirty="0" err="1" smtClean="0"/>
              <a:t>fjalla</a:t>
            </a:r>
            <a:r>
              <a:rPr lang="en-US" dirty="0" smtClean="0"/>
              <a:t>. </a:t>
            </a:r>
            <a:r>
              <a:rPr lang="en-US" dirty="0" err="1" smtClean="0"/>
              <a:t>Gjithashtu</a:t>
            </a:r>
            <a:r>
              <a:rPr lang="en-US" dirty="0" smtClean="0"/>
              <a:t> </a:t>
            </a:r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opsionet</a:t>
            </a:r>
            <a:r>
              <a:rPr lang="en-US" dirty="0" smtClean="0"/>
              <a:t> e </a:t>
            </a:r>
            <a:r>
              <a:rPr lang="en-US" dirty="0" err="1" smtClean="0"/>
              <a:t>menysë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fare </a:t>
            </a:r>
            <a:r>
              <a:rPr lang="en-US" dirty="0" err="1" smtClean="0"/>
              <a:t>aktive</a:t>
            </a:r>
            <a:r>
              <a:rPr lang="en-US" dirty="0" smtClean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Opsionet</a:t>
            </a:r>
            <a:r>
              <a:rPr lang="en-US" dirty="0" smtClean="0"/>
              <a:t> e </a:t>
            </a:r>
            <a:r>
              <a:rPr lang="en-US" dirty="0" err="1" smtClean="0"/>
              <a:t>tilla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zakonisht</a:t>
            </a:r>
            <a:r>
              <a:rPr lang="en-US" dirty="0" smtClean="0"/>
              <a:t> </a:t>
            </a:r>
            <a:r>
              <a:rPr lang="en-US" dirty="0" err="1" smtClean="0"/>
              <a:t>pjesë</a:t>
            </a:r>
            <a:r>
              <a:rPr lang="en-US" dirty="0" smtClean="0"/>
              <a:t> </a:t>
            </a:r>
            <a:r>
              <a:rPr lang="en-US" dirty="0" err="1" smtClean="0"/>
              <a:t>përbërëse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Menyve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opsioneve</a:t>
            </a:r>
            <a:r>
              <a:rPr lang="en-US" dirty="0" smtClean="0"/>
              <a:t> </a:t>
            </a:r>
            <a:r>
              <a:rPr lang="en-US" dirty="0" err="1" smtClean="0"/>
              <a:t>kryesore</a:t>
            </a:r>
            <a:r>
              <a:rPr lang="en-US" dirty="0" smtClean="0"/>
              <a:t>: File, Edit </a:t>
            </a:r>
            <a:r>
              <a:rPr lang="en-US" dirty="0" err="1" smtClean="0"/>
              <a:t>dhe</a:t>
            </a:r>
            <a:r>
              <a:rPr lang="en-US" dirty="0" smtClean="0"/>
              <a:t> View.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Open – Hap </a:t>
            </a:r>
            <a:r>
              <a:rPr lang="en-US" dirty="0" err="1" smtClean="0"/>
              <a:t>dritaren</a:t>
            </a:r>
            <a:r>
              <a:rPr lang="en-US" dirty="0" smtClean="0"/>
              <a:t> e </a:t>
            </a:r>
            <a:r>
              <a:rPr lang="en-US" dirty="0" err="1" smtClean="0"/>
              <a:t>ikonës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zgjedhur</a:t>
            </a:r>
            <a:r>
              <a:rPr lang="en-US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Explore – Hap </a:t>
            </a:r>
            <a:r>
              <a:rPr lang="en-US" dirty="0" err="1" smtClean="0"/>
              <a:t>programin</a:t>
            </a:r>
            <a:r>
              <a:rPr lang="en-US" dirty="0" smtClean="0"/>
              <a:t> e Windows Explorer, I </a:t>
            </a:r>
            <a:r>
              <a:rPr lang="en-US" dirty="0" err="1" smtClean="0"/>
              <a:t>cili</a:t>
            </a:r>
            <a:r>
              <a:rPr lang="en-US" dirty="0" smtClean="0"/>
              <a:t> </a:t>
            </a:r>
            <a:r>
              <a:rPr lang="en-US" dirty="0" err="1" smtClean="0"/>
              <a:t>shpalos</a:t>
            </a:r>
            <a:r>
              <a:rPr lang="en-US" dirty="0" smtClean="0"/>
              <a:t> </a:t>
            </a:r>
            <a:r>
              <a:rPr lang="en-US" dirty="0" err="1" smtClean="0"/>
              <a:t>dritaren</a:t>
            </a:r>
            <a:r>
              <a:rPr lang="en-US" dirty="0" smtClean="0"/>
              <a:t> e </a:t>
            </a:r>
            <a:r>
              <a:rPr lang="en-US" dirty="0" err="1" smtClean="0"/>
              <a:t>ikonës</a:t>
            </a:r>
            <a:r>
              <a:rPr lang="en-US" dirty="0" smtClean="0"/>
              <a:t> </a:t>
            </a:r>
            <a:r>
              <a:rPr lang="en-US" dirty="0" err="1" smtClean="0"/>
              <a:t>përkatëse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përveq</a:t>
            </a:r>
            <a:r>
              <a:rPr lang="en-US" dirty="0" smtClean="0"/>
              <a:t> </a:t>
            </a:r>
            <a:r>
              <a:rPr lang="en-US" dirty="0" err="1" smtClean="0"/>
              <a:t>shfletimit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përmbajtjes</a:t>
            </a:r>
            <a:r>
              <a:rPr lang="en-US" dirty="0" smtClean="0"/>
              <a:t> I </a:t>
            </a:r>
            <a:r>
              <a:rPr lang="en-US" dirty="0" err="1" smtClean="0"/>
              <a:t>organizon</a:t>
            </a:r>
            <a:r>
              <a:rPr lang="en-US" dirty="0" smtClean="0"/>
              <a:t> </a:t>
            </a:r>
            <a:r>
              <a:rPr lang="en-US" dirty="0" err="1" smtClean="0"/>
              <a:t>ato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formë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peme</a:t>
            </a:r>
            <a:r>
              <a:rPr lang="en-US" dirty="0" smtClean="0"/>
              <a:t>. 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Search – </a:t>
            </a:r>
            <a:r>
              <a:rPr lang="en-US" dirty="0" err="1" smtClean="0"/>
              <a:t>Mundëson</a:t>
            </a:r>
            <a:r>
              <a:rPr lang="en-US" dirty="0" smtClean="0"/>
              <a:t> </a:t>
            </a:r>
            <a:r>
              <a:rPr lang="en-US" dirty="0" err="1" smtClean="0"/>
              <a:t>kërkimin</a:t>
            </a:r>
            <a:r>
              <a:rPr lang="en-US" dirty="0" smtClean="0"/>
              <a:t> e </a:t>
            </a:r>
            <a:r>
              <a:rPr lang="en-US" dirty="0" err="1" smtClean="0"/>
              <a:t>dokumenteve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programeve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Vazhdim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2514600"/>
            <a:ext cx="8991600" cy="41910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 Delete </a:t>
            </a:r>
            <a:r>
              <a:rPr lang="en-US" dirty="0" smtClean="0"/>
              <a:t>– Ka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bëjë</a:t>
            </a:r>
            <a:r>
              <a:rPr lang="en-US" dirty="0" smtClean="0"/>
              <a:t> me </a:t>
            </a:r>
            <a:r>
              <a:rPr lang="en-US" dirty="0" err="1" smtClean="0"/>
              <a:t>fshirjen</a:t>
            </a:r>
            <a:r>
              <a:rPr lang="en-US" dirty="0" smtClean="0"/>
              <a:t> e </a:t>
            </a:r>
            <a:r>
              <a:rPr lang="en-US" dirty="0" err="1" smtClean="0"/>
              <a:t>fajllave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foldereve</a:t>
            </a:r>
            <a:r>
              <a:rPr lang="en-US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 Rename </a:t>
            </a:r>
            <a:r>
              <a:rPr lang="en-US" dirty="0" smtClean="0"/>
              <a:t>– ka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bëjë</a:t>
            </a:r>
            <a:r>
              <a:rPr lang="en-US" dirty="0" smtClean="0"/>
              <a:t> me </a:t>
            </a:r>
            <a:r>
              <a:rPr lang="en-US" dirty="0" err="1" smtClean="0"/>
              <a:t>riemërtimin</a:t>
            </a:r>
            <a:r>
              <a:rPr lang="en-US" dirty="0" smtClean="0"/>
              <a:t> e </a:t>
            </a:r>
            <a:r>
              <a:rPr lang="en-US" dirty="0" err="1" smtClean="0"/>
              <a:t>ajllave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folderëve</a:t>
            </a:r>
            <a:r>
              <a:rPr lang="en-US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b="1" dirty="0" err="1" smtClean="0"/>
              <a:t>Poperites</a:t>
            </a:r>
            <a:r>
              <a:rPr lang="en-US" dirty="0" smtClean="0"/>
              <a:t> – </a:t>
            </a:r>
            <a:r>
              <a:rPr lang="en-US" dirty="0" err="1" smtClean="0"/>
              <a:t>Mundëson</a:t>
            </a:r>
            <a:r>
              <a:rPr lang="en-US" dirty="0" smtClean="0"/>
              <a:t> </a:t>
            </a:r>
            <a:r>
              <a:rPr lang="en-US" dirty="0" err="1" smtClean="0"/>
              <a:t>shfletimin</a:t>
            </a:r>
            <a:r>
              <a:rPr lang="en-US" dirty="0" smtClean="0"/>
              <a:t> e </a:t>
            </a:r>
            <a:r>
              <a:rPr lang="en-US" dirty="0" err="1" smtClean="0"/>
              <a:t>karakteristikeave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ikonës</a:t>
            </a:r>
            <a:r>
              <a:rPr lang="en-US" dirty="0" smtClean="0"/>
              <a:t> </a:t>
            </a:r>
            <a:r>
              <a:rPr lang="en-US" dirty="0" err="1" smtClean="0"/>
              <a:t>përkatëse</a:t>
            </a:r>
            <a:r>
              <a:rPr lang="en-US" dirty="0" smtClean="0"/>
              <a:t>. </a:t>
            </a:r>
            <a:r>
              <a:rPr lang="en-US" dirty="0" err="1" smtClean="0"/>
              <a:t>Fajllat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folderat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kenë</a:t>
            </a:r>
            <a:r>
              <a:rPr lang="en-US" dirty="0" smtClean="0"/>
              <a:t> </a:t>
            </a:r>
            <a:r>
              <a:rPr lang="en-US" dirty="0" err="1" smtClean="0"/>
              <a:t>atribute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ndryshme</a:t>
            </a:r>
            <a:r>
              <a:rPr lang="en-US" dirty="0" smtClean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 Close </a:t>
            </a:r>
            <a:r>
              <a:rPr lang="en-US" dirty="0" smtClean="0"/>
              <a:t>– </a:t>
            </a:r>
            <a:r>
              <a:rPr lang="en-US" dirty="0" err="1" smtClean="0"/>
              <a:t>Shërben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mbylljen</a:t>
            </a:r>
            <a:r>
              <a:rPr lang="en-US" dirty="0" smtClean="0"/>
              <a:t> e </a:t>
            </a:r>
            <a:r>
              <a:rPr lang="en-US" dirty="0" err="1" smtClean="0"/>
              <a:t>dritareve</a:t>
            </a:r>
            <a:r>
              <a:rPr lang="en-US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b="1" dirty="0" smtClean="0"/>
              <a:t>Edit</a:t>
            </a:r>
            <a:r>
              <a:rPr lang="en-US" dirty="0" smtClean="0"/>
              <a:t> – ka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bëjë</a:t>
            </a:r>
            <a:r>
              <a:rPr lang="en-US" dirty="0" smtClean="0"/>
              <a:t> me </a:t>
            </a:r>
            <a:r>
              <a:rPr lang="en-US" dirty="0" err="1" smtClean="0"/>
              <a:t>lëvizjen</a:t>
            </a:r>
            <a:r>
              <a:rPr lang="en-US" dirty="0" smtClean="0"/>
              <a:t> e </a:t>
            </a:r>
            <a:r>
              <a:rPr lang="en-US" dirty="0" err="1" smtClean="0"/>
              <a:t>fajllave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folderave</a:t>
            </a:r>
            <a:r>
              <a:rPr lang="en-US" dirty="0" smtClean="0"/>
              <a:t>, </a:t>
            </a:r>
            <a:r>
              <a:rPr lang="en-US" dirty="0" err="1" smtClean="0"/>
              <a:t>kopjimin</a:t>
            </a:r>
            <a:r>
              <a:rPr lang="en-US" dirty="0" smtClean="0"/>
              <a:t> e </a:t>
            </a:r>
            <a:r>
              <a:rPr lang="en-US" dirty="0" err="1" smtClean="0"/>
              <a:t>tyre</a:t>
            </a:r>
            <a:r>
              <a:rPr lang="en-US" dirty="0" smtClean="0"/>
              <a:t> </a:t>
            </a:r>
            <a:r>
              <a:rPr lang="en-US" dirty="0" err="1" smtClean="0"/>
              <a:t>etj</a:t>
            </a:r>
            <a:r>
              <a:rPr lang="en-US" dirty="0" smtClean="0"/>
              <a:t>…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 Copy </a:t>
            </a:r>
            <a:r>
              <a:rPr lang="en-US" dirty="0" smtClean="0"/>
              <a:t>– Me kopje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bëjmë</a:t>
            </a:r>
            <a:r>
              <a:rPr lang="en-US" dirty="0" smtClean="0"/>
              <a:t> </a:t>
            </a:r>
            <a:r>
              <a:rPr lang="en-US" dirty="0" err="1" smtClean="0"/>
              <a:t>kopjen</a:t>
            </a:r>
            <a:r>
              <a:rPr lang="en-US" dirty="0" smtClean="0"/>
              <a:t> e </a:t>
            </a:r>
            <a:r>
              <a:rPr lang="en-US" dirty="0" err="1" smtClean="0"/>
              <a:t>ndonjë</a:t>
            </a:r>
            <a:r>
              <a:rPr lang="en-US" dirty="0" smtClean="0"/>
              <a:t> </a:t>
            </a:r>
            <a:r>
              <a:rPr lang="en-US" dirty="0" err="1" smtClean="0"/>
              <a:t>ikoni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fajllit</a:t>
            </a:r>
            <a:r>
              <a:rPr lang="en-US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 Paste </a:t>
            </a:r>
            <a:r>
              <a:rPr lang="en-US" dirty="0" smtClean="0"/>
              <a:t>–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opsion</a:t>
            </a:r>
            <a:r>
              <a:rPr lang="en-US" dirty="0" smtClean="0"/>
              <a:t> I </a:t>
            </a:r>
            <a:r>
              <a:rPr lang="en-US" dirty="0" err="1" smtClean="0"/>
              <a:t>cili</a:t>
            </a:r>
            <a:r>
              <a:rPr lang="en-US" dirty="0" smtClean="0"/>
              <a:t> </a:t>
            </a:r>
            <a:r>
              <a:rPr lang="en-US" dirty="0" err="1" smtClean="0"/>
              <a:t>mundëson</a:t>
            </a:r>
            <a:r>
              <a:rPr lang="en-US" dirty="0" smtClean="0"/>
              <a:t> </a:t>
            </a:r>
            <a:r>
              <a:rPr lang="en-US" dirty="0" err="1" smtClean="0"/>
              <a:t>zbritjen</a:t>
            </a:r>
            <a:r>
              <a:rPr lang="en-US" dirty="0" smtClean="0"/>
              <a:t> e </a:t>
            </a:r>
            <a:r>
              <a:rPr lang="en-US" dirty="0" err="1" smtClean="0"/>
              <a:t>fajllave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folderave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memoria</a:t>
            </a:r>
            <a:r>
              <a:rPr lang="en-US" dirty="0" smtClean="0"/>
              <a:t> e </a:t>
            </a:r>
            <a:r>
              <a:rPr lang="en-US" dirty="0" err="1" smtClean="0"/>
              <a:t>përkoshme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Konfigurimi</a:t>
            </a:r>
            <a:r>
              <a:rPr lang="en-US" dirty="0" smtClean="0"/>
              <a:t> I Windows-it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2547938"/>
            <a:ext cx="8839200" cy="370046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Instalimi</a:t>
            </a:r>
            <a:r>
              <a:rPr lang="en-US" dirty="0" smtClean="0"/>
              <a:t> I </a:t>
            </a:r>
            <a:r>
              <a:rPr lang="en-US" dirty="0" err="1" smtClean="0"/>
              <a:t>programeve</a:t>
            </a:r>
            <a:r>
              <a:rPr lang="en-US" dirty="0" smtClean="0"/>
              <a:t>, </a:t>
            </a:r>
            <a:r>
              <a:rPr lang="en-US" dirty="0" err="1" smtClean="0"/>
              <a:t>njësive</a:t>
            </a:r>
            <a:r>
              <a:rPr lang="en-US" dirty="0" smtClean="0"/>
              <a:t> </a:t>
            </a:r>
            <a:r>
              <a:rPr lang="en-US" dirty="0" err="1" smtClean="0"/>
              <a:t>harduerike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konfigurimi</a:t>
            </a:r>
            <a:r>
              <a:rPr lang="en-US" dirty="0" smtClean="0"/>
              <a:t> I </a:t>
            </a:r>
            <a:r>
              <a:rPr lang="en-US" dirty="0" err="1" smtClean="0"/>
              <a:t>parametrace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Windowsit</a:t>
            </a:r>
            <a:r>
              <a:rPr lang="en-US" dirty="0" smtClean="0"/>
              <a:t> </a:t>
            </a:r>
            <a:r>
              <a:rPr lang="en-US" dirty="0" err="1" smtClean="0"/>
              <a:t>bëhet</a:t>
            </a:r>
            <a:r>
              <a:rPr lang="en-US" dirty="0" smtClean="0"/>
              <a:t> me </a:t>
            </a:r>
            <a:r>
              <a:rPr lang="en-US" dirty="0" err="1" smtClean="0"/>
              <a:t>pjesën</a:t>
            </a:r>
            <a:r>
              <a:rPr lang="en-US" dirty="0" smtClean="0"/>
              <a:t> e </a:t>
            </a:r>
            <a:r>
              <a:rPr lang="en-US" dirty="0" err="1" smtClean="0"/>
              <a:t>programore</a:t>
            </a:r>
            <a:r>
              <a:rPr lang="en-US" dirty="0" smtClean="0"/>
              <a:t> </a:t>
            </a:r>
            <a:r>
              <a:rPr lang="en-US" dirty="0" err="1" smtClean="0"/>
              <a:t>tëtij</a:t>
            </a:r>
            <a:r>
              <a:rPr lang="en-US" dirty="0" smtClean="0"/>
              <a:t> e </a:t>
            </a:r>
            <a:r>
              <a:rPr lang="en-US" dirty="0" err="1" smtClean="0"/>
              <a:t>cila</a:t>
            </a:r>
            <a:r>
              <a:rPr lang="en-US" dirty="0" smtClean="0"/>
              <a:t> </a:t>
            </a:r>
            <a:r>
              <a:rPr lang="en-US" dirty="0" err="1" smtClean="0"/>
              <a:t>njihet</a:t>
            </a:r>
            <a:r>
              <a:rPr lang="en-US" dirty="0" smtClean="0"/>
              <a:t> me </a:t>
            </a:r>
            <a:r>
              <a:rPr lang="en-US" dirty="0" err="1" smtClean="0"/>
              <a:t>emrin</a:t>
            </a:r>
            <a:r>
              <a:rPr lang="en-US" dirty="0" smtClean="0"/>
              <a:t> Control Panel.</a:t>
            </a:r>
          </a:p>
          <a:p>
            <a:endParaRPr lang="en-US" dirty="0"/>
          </a:p>
        </p:txBody>
      </p:sp>
      <p:pic>
        <p:nvPicPr>
          <p:cNvPr id="1026" name="Picture 2" descr="C:\Documents and Settings\home\Desktop\Controlpanel-Windows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429000"/>
            <a:ext cx="7791450" cy="3228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Vazhdim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2547938"/>
            <a:ext cx="8763000" cy="331946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 Add/ Remove Programs </a:t>
            </a:r>
            <a:r>
              <a:rPr lang="en-US" dirty="0" smtClean="0"/>
              <a:t>– </a:t>
            </a:r>
            <a:r>
              <a:rPr lang="en-US" dirty="0" err="1" smtClean="0"/>
              <a:t>Instalimi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largimi</a:t>
            </a:r>
            <a:r>
              <a:rPr lang="en-US" dirty="0" smtClean="0"/>
              <a:t> I </a:t>
            </a:r>
            <a:r>
              <a:rPr lang="en-US" dirty="0" err="1" smtClean="0"/>
              <a:t>programeve</a:t>
            </a:r>
            <a:r>
              <a:rPr lang="en-US" dirty="0" smtClean="0"/>
              <a:t> </a:t>
            </a:r>
            <a:r>
              <a:rPr lang="en-US" dirty="0" err="1" smtClean="0"/>
              <a:t>preferohet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bëhet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ikona</a:t>
            </a:r>
            <a:r>
              <a:rPr lang="en-US" dirty="0" smtClean="0"/>
              <a:t> Add/ R.P.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punë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bëhet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drejtpërsëdrejti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fajlli</a:t>
            </a:r>
            <a:r>
              <a:rPr lang="en-US" dirty="0" smtClean="0"/>
              <a:t> </a:t>
            </a:r>
            <a:r>
              <a:rPr lang="en-US" dirty="0" err="1" smtClean="0"/>
              <a:t>përkatës</a:t>
            </a:r>
            <a:r>
              <a:rPr lang="en-US" dirty="0" smtClean="0"/>
              <a:t> I </a:t>
            </a:r>
            <a:r>
              <a:rPr lang="en-US" dirty="0" err="1" smtClean="0"/>
              <a:t>programit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instalim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e </a:t>
            </a:r>
            <a:r>
              <a:rPr lang="en-US" dirty="0" err="1" smtClean="0"/>
              <a:t>preferuar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bëhet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ky</a:t>
            </a:r>
            <a:r>
              <a:rPr lang="en-US" dirty="0" smtClean="0"/>
              <a:t> </a:t>
            </a:r>
            <a:r>
              <a:rPr lang="en-US" dirty="0" err="1" smtClean="0"/>
              <a:t>opsion</a:t>
            </a:r>
            <a:r>
              <a:rPr lang="en-US" dirty="0" smtClean="0"/>
              <a:t>.</a:t>
            </a:r>
          </a:p>
        </p:txBody>
      </p:sp>
      <p:pic>
        <p:nvPicPr>
          <p:cNvPr id="2050" name="Picture 2" descr="C:\Documents and Settings\home\Desktop\add_remove_program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4191000"/>
            <a:ext cx="8782050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63</TotalTime>
  <Words>427</Words>
  <Application>Microsoft Office PowerPoint</Application>
  <PresentationFormat>On-screen Show (4:3)</PresentationFormat>
  <Paragraphs>33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Punoi: Edison Makolli</vt:lpstr>
      <vt:lpstr>Dritaret dhe veprimet me dritare</vt:lpstr>
      <vt:lpstr>Vazhdim…</vt:lpstr>
      <vt:lpstr>Folderët dhe fajllat</vt:lpstr>
      <vt:lpstr>Vazhdim…</vt:lpstr>
      <vt:lpstr>Konfigurimi I Windows-it</vt:lpstr>
      <vt:lpstr>Vazhdim…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Punoi: Edison Makolli</dc:title>
  <dc:creator>XCS</dc:creator>
  <cp:lastModifiedBy>TIM</cp:lastModifiedBy>
  <cp:revision>8</cp:revision>
  <dcterms:created xsi:type="dcterms:W3CDTF">2015-05-30T06:18:34Z</dcterms:created>
  <dcterms:modified xsi:type="dcterms:W3CDTF">2015-06-03T15:37:26Z</dcterms:modified>
</cp:coreProperties>
</file>