
<file path=[Content_Types].xml><?xml version="1.0" encoding="utf-8"?>
<Types xmlns="http://schemas.openxmlformats.org/package/2006/content-types">
  <Default Extension="bmp" ContentType="image/bmp"/>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0" r:id="rId1"/>
  </p:sldMasterIdLst>
  <p:notesMasterIdLst>
    <p:notesMasterId r:id="rId19"/>
  </p:notesMasterIdLst>
  <p:sldIdLst>
    <p:sldId id="256" r:id="rId2"/>
    <p:sldId id="257" r:id="rId3"/>
    <p:sldId id="259" r:id="rId4"/>
    <p:sldId id="258" r:id="rId5"/>
    <p:sldId id="260" r:id="rId6"/>
    <p:sldId id="261" r:id="rId7"/>
    <p:sldId id="262" r:id="rId8"/>
    <p:sldId id="263" r:id="rId9"/>
    <p:sldId id="264" r:id="rId10"/>
    <p:sldId id="266" r:id="rId11"/>
    <p:sldId id="267" r:id="rId12"/>
    <p:sldId id="269" r:id="rId13"/>
    <p:sldId id="268" r:id="rId14"/>
    <p:sldId id="271" r:id="rId15"/>
    <p:sldId id="270" r:id="rId16"/>
    <p:sldId id="273"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6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4EE9F-C0C1-48B0-8079-B0B994F9CEBB}" type="datetimeFigureOut">
              <a:rPr lang="en-US"/>
              <a:t>5/20/2015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8EADD-C0B0-4CD8-9F14-43AACB141867}" type="slidenum">
              <a:rPr lang="en-US"/>
              <a:t>‹#›</a:t>
            </a:fld>
            <a:endParaRPr lang="en-US"/>
          </a:p>
        </p:txBody>
      </p:sp>
    </p:spTree>
    <p:extLst>
      <p:ext uri="{BB962C8B-B14F-4D97-AF65-F5344CB8AC3E}">
        <p14:creationId xmlns:p14="http://schemas.microsoft.com/office/powerpoint/2010/main" val="332505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8EADD-C0B0-4CD8-9F14-43AACB141867}" type="slidenum">
              <a:rPr lang="en-US"/>
              <a:t>‹#›</a:t>
            </a:fld>
            <a:endParaRPr lang="en-US"/>
          </a:p>
        </p:txBody>
      </p:sp>
    </p:spTree>
    <p:extLst>
      <p:ext uri="{BB962C8B-B14F-4D97-AF65-F5344CB8AC3E}">
        <p14:creationId xmlns:p14="http://schemas.microsoft.com/office/powerpoint/2010/main" val="2619170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8EADD-C0B0-4CD8-9F14-43AACB141867}" type="slidenum">
              <a:rPr lang="en-US"/>
              <a:t>‹#›</a:t>
            </a:fld>
            <a:endParaRPr lang="en-US"/>
          </a:p>
        </p:txBody>
      </p:sp>
    </p:spTree>
    <p:extLst>
      <p:ext uri="{BB962C8B-B14F-4D97-AF65-F5344CB8AC3E}">
        <p14:creationId xmlns:p14="http://schemas.microsoft.com/office/powerpoint/2010/main" val="1373749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8EADD-C0B0-4CD8-9F14-43AACB141867}" type="slidenum">
              <a:rPr lang="en-US"/>
              <a:t>‹#›</a:t>
            </a:fld>
            <a:endParaRPr lang="en-US"/>
          </a:p>
        </p:txBody>
      </p:sp>
    </p:spTree>
    <p:extLst>
      <p:ext uri="{BB962C8B-B14F-4D97-AF65-F5344CB8AC3E}">
        <p14:creationId xmlns:p14="http://schemas.microsoft.com/office/powerpoint/2010/main" val="2320982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8EADD-C0B0-4CD8-9F14-43AACB141867}" type="slidenum">
              <a:rPr lang="en-US"/>
              <a:t>‹#›</a:t>
            </a:fld>
            <a:endParaRPr lang="en-US"/>
          </a:p>
        </p:txBody>
      </p:sp>
    </p:spTree>
    <p:extLst>
      <p:ext uri="{BB962C8B-B14F-4D97-AF65-F5344CB8AC3E}">
        <p14:creationId xmlns:p14="http://schemas.microsoft.com/office/powerpoint/2010/main" val="3695363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8EADD-C0B0-4CD8-9F14-43AACB141867}" type="slidenum">
              <a:rPr lang="en-US"/>
              <a:t>‹#›</a:t>
            </a:fld>
            <a:endParaRPr lang="en-US"/>
          </a:p>
        </p:txBody>
      </p:sp>
    </p:spTree>
    <p:extLst>
      <p:ext uri="{BB962C8B-B14F-4D97-AF65-F5344CB8AC3E}">
        <p14:creationId xmlns:p14="http://schemas.microsoft.com/office/powerpoint/2010/main" val="2656961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8EADD-C0B0-4CD8-9F14-43AACB141867}" type="slidenum">
              <a:rPr lang="en-US"/>
              <a:t>‹#›</a:t>
            </a:fld>
            <a:endParaRPr lang="en-US"/>
          </a:p>
        </p:txBody>
      </p:sp>
    </p:spTree>
    <p:extLst>
      <p:ext uri="{BB962C8B-B14F-4D97-AF65-F5344CB8AC3E}">
        <p14:creationId xmlns:p14="http://schemas.microsoft.com/office/powerpoint/2010/main" val="1038755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8EADD-C0B0-4CD8-9F14-43AACB141867}" type="slidenum">
              <a:rPr lang="en-US"/>
              <a:t>‹#›</a:t>
            </a:fld>
            <a:endParaRPr lang="en-US"/>
          </a:p>
        </p:txBody>
      </p:sp>
    </p:spTree>
    <p:extLst>
      <p:ext uri="{BB962C8B-B14F-4D97-AF65-F5344CB8AC3E}">
        <p14:creationId xmlns:p14="http://schemas.microsoft.com/office/powerpoint/2010/main" val="4089903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8EADD-C0B0-4CD8-9F14-43AACB141867}" type="slidenum">
              <a:rPr lang="en-US"/>
              <a:t>‹#›</a:t>
            </a:fld>
            <a:endParaRPr lang="en-US"/>
          </a:p>
        </p:txBody>
      </p:sp>
    </p:spTree>
    <p:extLst>
      <p:ext uri="{BB962C8B-B14F-4D97-AF65-F5344CB8AC3E}">
        <p14:creationId xmlns:p14="http://schemas.microsoft.com/office/powerpoint/2010/main" val="3674053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8EADD-C0B0-4CD8-9F14-43AACB141867}" type="slidenum">
              <a:rPr lang="en-US"/>
              <a:t>‹#›</a:t>
            </a:fld>
            <a:endParaRPr lang="en-US"/>
          </a:p>
        </p:txBody>
      </p:sp>
    </p:spTree>
    <p:extLst>
      <p:ext uri="{BB962C8B-B14F-4D97-AF65-F5344CB8AC3E}">
        <p14:creationId xmlns:p14="http://schemas.microsoft.com/office/powerpoint/2010/main" val="1135579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8EADD-C0B0-4CD8-9F14-43AACB141867}" type="slidenum">
              <a:rPr lang="en-US"/>
              <a:t>‹#›</a:t>
            </a:fld>
            <a:endParaRPr lang="en-US"/>
          </a:p>
        </p:txBody>
      </p:sp>
    </p:spTree>
    <p:extLst>
      <p:ext uri="{BB962C8B-B14F-4D97-AF65-F5344CB8AC3E}">
        <p14:creationId xmlns:p14="http://schemas.microsoft.com/office/powerpoint/2010/main" val="310715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8EADD-C0B0-4CD8-9F14-43AACB141867}" type="slidenum">
              <a:rPr lang="en-US"/>
              <a:t>‹#›</a:t>
            </a:fld>
            <a:endParaRPr lang="en-US"/>
          </a:p>
        </p:txBody>
      </p:sp>
    </p:spTree>
    <p:extLst>
      <p:ext uri="{BB962C8B-B14F-4D97-AF65-F5344CB8AC3E}">
        <p14:creationId xmlns:p14="http://schemas.microsoft.com/office/powerpoint/2010/main" val="383446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8EADD-C0B0-4CD8-9F14-43AACB141867}" type="slidenum">
              <a:rPr lang="en-US"/>
              <a:t>‹#›</a:t>
            </a:fld>
            <a:endParaRPr lang="en-US"/>
          </a:p>
        </p:txBody>
      </p:sp>
    </p:spTree>
    <p:extLst>
      <p:ext uri="{BB962C8B-B14F-4D97-AF65-F5344CB8AC3E}">
        <p14:creationId xmlns:p14="http://schemas.microsoft.com/office/powerpoint/2010/main" val="3239031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8EADD-C0B0-4CD8-9F14-43AACB141867}" type="slidenum">
              <a:rPr lang="en-US"/>
              <a:t>‹#›</a:t>
            </a:fld>
            <a:endParaRPr lang="en-US"/>
          </a:p>
        </p:txBody>
      </p:sp>
    </p:spTree>
    <p:extLst>
      <p:ext uri="{BB962C8B-B14F-4D97-AF65-F5344CB8AC3E}">
        <p14:creationId xmlns:p14="http://schemas.microsoft.com/office/powerpoint/2010/main" val="2148658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8EADD-C0B0-4CD8-9F14-43AACB141867}" type="slidenum">
              <a:rPr lang="en-US"/>
              <a:t>‹#›</a:t>
            </a:fld>
            <a:endParaRPr lang="en-US"/>
          </a:p>
        </p:txBody>
      </p:sp>
    </p:spTree>
    <p:extLst>
      <p:ext uri="{BB962C8B-B14F-4D97-AF65-F5344CB8AC3E}">
        <p14:creationId xmlns:p14="http://schemas.microsoft.com/office/powerpoint/2010/main" val="4168975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8EADD-C0B0-4CD8-9F14-43AACB141867}" type="slidenum">
              <a:rPr lang="en-US"/>
              <a:t>‹#›</a:t>
            </a:fld>
            <a:endParaRPr lang="en-US"/>
          </a:p>
        </p:txBody>
      </p:sp>
    </p:spTree>
    <p:extLst>
      <p:ext uri="{BB962C8B-B14F-4D97-AF65-F5344CB8AC3E}">
        <p14:creationId xmlns:p14="http://schemas.microsoft.com/office/powerpoint/2010/main" val="943701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8EADD-C0B0-4CD8-9F14-43AACB141867}" type="slidenum">
              <a:rPr lang="en-US"/>
              <a:t>‹#›</a:t>
            </a:fld>
            <a:endParaRPr lang="en-US"/>
          </a:p>
        </p:txBody>
      </p:sp>
    </p:spTree>
    <p:extLst>
      <p:ext uri="{BB962C8B-B14F-4D97-AF65-F5344CB8AC3E}">
        <p14:creationId xmlns:p14="http://schemas.microsoft.com/office/powerpoint/2010/main" val="2962418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8EADD-C0B0-4CD8-9F14-43AACB141867}" type="slidenum">
              <a:rPr lang="en-US"/>
              <a:t>‹#›</a:t>
            </a:fld>
            <a:endParaRPr lang="en-US"/>
          </a:p>
        </p:txBody>
      </p:sp>
    </p:spTree>
    <p:extLst>
      <p:ext uri="{BB962C8B-B14F-4D97-AF65-F5344CB8AC3E}">
        <p14:creationId xmlns:p14="http://schemas.microsoft.com/office/powerpoint/2010/main" val="1505064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83284890-85D2-4D7B-8EF5-15A9C1DB8F42}" type="datetimeFigureOut">
              <a:rPr lang="en-US" dirty="0"/>
              <a:t>5/20/2015</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9494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tx2"/>
                </a:solidFill>
              </a:defRPr>
            </a:lvl1pPr>
          </a:lstStyle>
          <a:p>
            <a:fld id="{87157CC2-0FC8-4686-B024-99790E0F5162}" type="datetimeFigureOut">
              <a:rPr lang="en-US" dirty="0"/>
              <a:t>5/20/2015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t>‹#›</a:t>
            </a:fld>
            <a:endParaRPr lang="en-US" dirty="0"/>
          </a:p>
        </p:txBody>
      </p:sp>
    </p:spTree>
    <p:extLst>
      <p:ext uri="{BB962C8B-B14F-4D97-AF65-F5344CB8AC3E}">
        <p14:creationId xmlns:p14="http://schemas.microsoft.com/office/powerpoint/2010/main" val="2554302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tx2"/>
                </a:solidFill>
              </a:defRPr>
            </a:lvl1pPr>
          </a:lstStyle>
          <a:p>
            <a:fld id="{F6764DA5-CD3D-4590-A511-FCD3BC7A793E}" type="datetimeFigureOut">
              <a:rPr lang="en-US" dirty="0"/>
              <a:t>5/20/2015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t>‹#›</a:t>
            </a:fld>
            <a:endParaRPr lang="en-US" dirty="0"/>
          </a:p>
        </p:txBody>
      </p:sp>
    </p:spTree>
    <p:extLst>
      <p:ext uri="{BB962C8B-B14F-4D97-AF65-F5344CB8AC3E}">
        <p14:creationId xmlns:p14="http://schemas.microsoft.com/office/powerpoint/2010/main" val="20289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1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tx2"/>
                </a:solidFill>
              </a:defRPr>
            </a:lvl1pPr>
          </a:lstStyle>
          <a:p>
            <a:fld id="{82F5661D-6934-4B32-B92C-470368BF1EC6}" type="datetimeFigureOut">
              <a:rPr lang="en-US" dirty="0"/>
              <a:t>5/20/2015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t>‹#›</a:t>
            </a:fld>
            <a:endParaRPr lang="en-US" dirty="0"/>
          </a:p>
        </p:txBody>
      </p:sp>
    </p:spTree>
    <p:extLst>
      <p:ext uri="{BB962C8B-B14F-4D97-AF65-F5344CB8AC3E}">
        <p14:creationId xmlns:p14="http://schemas.microsoft.com/office/powerpoint/2010/main" val="3970824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dirty="0"/>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C6F822A4-8DA6-4447-9B1F-C5DB58435268}" type="datetimeFigureOut">
              <a:rPr lang="en-US" dirty="0"/>
              <a:t>5/20/2015</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0033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tx2"/>
                </a:solidFill>
              </a:defRPr>
            </a:lvl1pPr>
          </a:lstStyle>
          <a:p>
            <a:fld id="{E548D31E-DCDA-41A7-9C67-C4B11B94D21D}" type="datetimeFigureOut">
              <a:rPr lang="en-US" dirty="0"/>
              <a:t>5/20/2015</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t>‹#›</a:t>
            </a:fld>
            <a:endParaRPr lang="en-US" dirty="0"/>
          </a:p>
        </p:txBody>
      </p:sp>
    </p:spTree>
    <p:extLst>
      <p:ext uri="{BB962C8B-B14F-4D97-AF65-F5344CB8AC3E}">
        <p14:creationId xmlns:p14="http://schemas.microsoft.com/office/powerpoint/2010/main" val="2727643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solidFill>
                  <a:schemeClr val="tx2"/>
                </a:solidFill>
              </a:defRPr>
            </a:lvl1pPr>
          </a:lstStyle>
          <a:p>
            <a:fld id="{9B3762C0-B258-48F1-ADE6-176B4174CCDD}" type="datetimeFigureOut">
              <a:rPr lang="en-US" dirty="0"/>
              <a:t>5/20/2015</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t>‹#›</a:t>
            </a:fld>
            <a:endParaRPr lang="en-US" dirty="0"/>
          </a:p>
        </p:txBody>
      </p:sp>
    </p:spTree>
    <p:extLst>
      <p:ext uri="{BB962C8B-B14F-4D97-AF65-F5344CB8AC3E}">
        <p14:creationId xmlns:p14="http://schemas.microsoft.com/office/powerpoint/2010/main" val="302081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tx2"/>
                </a:solidFill>
              </a:defRPr>
            </a:lvl1pPr>
          </a:lstStyle>
          <a:p>
            <a:fld id="{677919A6-33EB-49BD-A62F-1FA56B9F9712}" type="datetimeFigureOut">
              <a:rPr lang="en-US" dirty="0"/>
              <a:t>5/20/2015</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t>‹#›</a:t>
            </a:fld>
            <a:endParaRPr lang="en-US" dirty="0"/>
          </a:p>
        </p:txBody>
      </p:sp>
    </p:spTree>
    <p:extLst>
      <p:ext uri="{BB962C8B-B14F-4D97-AF65-F5344CB8AC3E}">
        <p14:creationId xmlns:p14="http://schemas.microsoft.com/office/powerpoint/2010/main" val="424409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CA4E7D1B-D673-4CF6-8672-009D42ABD2A0}" type="datetimeFigureOut">
              <a:rPr lang="en-US" dirty="0"/>
              <a:t>5/20/2015</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t>‹#›</a:t>
            </a:fld>
            <a:endParaRPr lang="en-US" dirty="0"/>
          </a:p>
        </p:txBody>
      </p:sp>
    </p:spTree>
    <p:extLst>
      <p:ext uri="{BB962C8B-B14F-4D97-AF65-F5344CB8AC3E}">
        <p14:creationId xmlns:p14="http://schemas.microsoft.com/office/powerpoint/2010/main" val="137236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dirty="0"/>
              <a:t>Click to edit Master title style</a:t>
            </a:r>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DA16AA21-1863-4931-97CB-99D0A168701B}" type="datetimeFigureOut">
              <a:rPr lang="en-US" dirty="0"/>
              <a:t>5/20/2015</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992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dirty="0"/>
              <a:t>Click to edit Master title style</a:t>
            </a:r>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3772C379-9A7C-4C87-A116-CBE9F58B04C5}" type="datetimeFigureOut">
              <a:rPr lang="en-US" dirty="0"/>
              <a:t>5/20/2015</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t>‹#›</a:t>
            </a:fld>
            <a:endParaRPr lang="en-US" dirty="0"/>
          </a:p>
        </p:txBody>
      </p:sp>
    </p:spTree>
    <p:extLst>
      <p:ext uri="{BB962C8B-B14F-4D97-AF65-F5344CB8AC3E}">
        <p14:creationId xmlns:p14="http://schemas.microsoft.com/office/powerpoint/2010/main" val="100597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8664C608-40B1-4030-A28D-5B74BC98ADCE}" type="datetimeFigureOut">
              <a:rPr lang="en-US" dirty="0"/>
              <a:t>5/20/2015</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577560323"/>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bUJQESIA</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934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Plugjet</a:t>
            </a:r>
          </a:p>
        </p:txBody>
      </p:sp>
      <p:sp>
        <p:nvSpPr>
          <p:cNvPr id="3" name="Content Placeholder 2"/>
          <p:cNvSpPr>
            <a:spLocks noGrp="1"/>
          </p:cNvSpPr>
          <p:nvPr>
            <p:ph idx="1"/>
          </p:nvPr>
        </p:nvSpPr>
        <p:spPr/>
        <p:txBody>
          <a:bodyPr vert="horz" lIns="91440" tIns="45720" rIns="91440" bIns="45720" rtlCol="0" anchor="t">
            <a:normAutofit/>
          </a:bodyPr>
          <a:lstStyle/>
          <a:p>
            <a:r>
              <a:rPr lang="en-US"/>
              <a:t>Pllugjet perdoren per laverimin e tokes.</a:t>
            </a:r>
          </a:p>
          <a:p>
            <a:r>
              <a:rPr lang="en-US"/>
              <a:t>Laverimi mund  jete:</a:t>
            </a:r>
          </a:p>
          <a:p>
            <a:r>
              <a:rPr lang="en-US"/>
              <a:t>I ceket ne pranvere dhe i thelle ne vjeshte.</a:t>
            </a:r>
          </a:p>
          <a:p>
            <a:r>
              <a:rPr lang="en-US"/>
              <a:t>Plugjet mund te jene:</a:t>
            </a:r>
          </a:p>
          <a:p>
            <a:r>
              <a:rPr lang="en-US"/>
              <a:t>Njehullishteshe dhe shumellishteshe.</a:t>
            </a:r>
          </a:p>
        </p:txBody>
      </p:sp>
      <p:pic>
        <p:nvPicPr>
          <p:cNvPr id="4" name="Picture 3"/>
          <p:cNvPicPr>
            <a:picLocks noChangeAspect="1"/>
          </p:cNvPicPr>
          <p:nvPr/>
        </p:nvPicPr>
        <p:blipFill>
          <a:blip r:embed="rId3"/>
          <a:stretch>
            <a:fillRect/>
          </a:stretch>
        </p:blipFill>
        <p:spPr>
          <a:xfrm>
            <a:off x="6322931" y="1516080"/>
            <a:ext cx="5049837" cy="4145497"/>
          </a:xfrm>
          <a:prstGeom prst="rect">
            <a:avLst/>
          </a:prstGeom>
        </p:spPr>
      </p:pic>
    </p:spTree>
    <p:extLst>
      <p:ext uri="{BB962C8B-B14F-4D97-AF65-F5344CB8AC3E}">
        <p14:creationId xmlns:p14="http://schemas.microsoft.com/office/powerpoint/2010/main" val="2430987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Trinat</a:t>
            </a:r>
          </a:p>
        </p:txBody>
      </p:sp>
      <p:sp>
        <p:nvSpPr>
          <p:cNvPr id="3" name="Content Placeholder 2"/>
          <p:cNvSpPr>
            <a:spLocks noGrp="1"/>
          </p:cNvSpPr>
          <p:nvPr>
            <p:ph idx="1"/>
          </p:nvPr>
        </p:nvSpPr>
        <p:spPr/>
        <p:txBody>
          <a:bodyPr vert="horz" lIns="91440" tIns="45720" rIns="91440" bIns="45720" rtlCol="0" anchor="t">
            <a:normAutofit/>
          </a:bodyPr>
          <a:lstStyle/>
          <a:p>
            <a:r>
              <a:rPr lang="en-US" dirty="0">
                <a:latin typeface="Century Gothic" charset="0"/>
              </a:rPr>
              <a:t>Kane per ellim te pergatisin token e laveruar per mbjellje.</a:t>
            </a:r>
          </a:p>
          <a:p>
            <a:r>
              <a:rPr lang="en-US" dirty="0">
                <a:latin typeface="Century Gothic" charset="0"/>
              </a:rPr>
              <a:t>Trina eshte makine  perngjitese me te cilen thyhen bucat dhe imësohet dheu pas laverimit.Me te behet rrafshimi,mbulimi,mbulimi i fares se mbjelle,perzierja e plehut artificial me dheun dhe hiqen barojat. </a:t>
            </a:r>
          </a:p>
          <a:p>
            <a:pPr marL="0" indent="0">
              <a:buNone/>
            </a:pPr>
            <a:endParaRPr lang="en-US" dirty="0">
              <a:latin typeface="Century Gothic" charset="0"/>
            </a:endParaRPr>
          </a:p>
          <a:p>
            <a:r>
              <a:rPr lang="en-US" dirty="0">
                <a:latin typeface="Century Gothic" charset="0"/>
              </a:rPr>
              <a:t>Dallojme disa lloj trinash: </a:t>
            </a:r>
          </a:p>
          <a:p>
            <a:r>
              <a:rPr lang="en-US" dirty="0">
                <a:latin typeface="Century Gothic" charset="0"/>
              </a:rPr>
              <a:t>Te lehta </a:t>
            </a:r>
          </a:p>
          <a:p>
            <a:r>
              <a:rPr lang="en-US" dirty="0">
                <a:latin typeface="Century Gothic" charset="0"/>
              </a:rPr>
              <a:t>Te mesme </a:t>
            </a:r>
          </a:p>
          <a:p>
            <a:r>
              <a:rPr lang="en-US" dirty="0">
                <a:latin typeface="Century Gothic" charset="0"/>
              </a:rPr>
              <a:t>Te renda</a:t>
            </a:r>
          </a:p>
          <a:p>
            <a:endParaRPr lang="en-US"/>
          </a:p>
        </p:txBody>
      </p:sp>
      <p:pic>
        <p:nvPicPr>
          <p:cNvPr id="4" name="Picture 3"/>
          <p:cNvPicPr>
            <a:picLocks noChangeAspect="1"/>
          </p:cNvPicPr>
          <p:nvPr/>
        </p:nvPicPr>
        <p:blipFill>
          <a:blip r:embed="rId3"/>
          <a:stretch>
            <a:fillRect/>
          </a:stretch>
        </p:blipFill>
        <p:spPr>
          <a:xfrm>
            <a:off x="4528324" y="3948113"/>
            <a:ext cx="7082651" cy="2370926"/>
          </a:xfrm>
          <a:prstGeom prst="rect">
            <a:avLst/>
          </a:prstGeom>
        </p:spPr>
      </p:pic>
    </p:spTree>
    <p:extLst>
      <p:ext uri="{BB962C8B-B14F-4D97-AF65-F5344CB8AC3E}">
        <p14:creationId xmlns:p14="http://schemas.microsoft.com/office/powerpoint/2010/main" val="4105078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Shpendaresit e plehut</a:t>
            </a:r>
          </a:p>
        </p:txBody>
      </p:sp>
      <p:sp>
        <p:nvSpPr>
          <p:cNvPr id="3" name="Content Placeholder 2"/>
          <p:cNvSpPr>
            <a:spLocks noGrp="1"/>
          </p:cNvSpPr>
          <p:nvPr>
            <p:ph idx="1"/>
          </p:nvPr>
        </p:nvSpPr>
        <p:spPr/>
        <p:txBody>
          <a:bodyPr vert="horz" lIns="91440" tIns="45720" rIns="91440" bIns="45720" rtlCol="0" anchor="t">
            <a:normAutofit/>
          </a:bodyPr>
          <a:lstStyle/>
          <a:p>
            <a:r>
              <a:rPr lang="en-US"/>
              <a:t>Keto makina perngjitese bejneshperndarjen e plehut </a:t>
            </a:r>
          </a:p>
          <a:p>
            <a:r>
              <a:rPr lang="en-US"/>
              <a:t>te stalles dhe te plehrave minerale,njesoj neper siperfaqe te caktuar te tokes,</a:t>
            </a:r>
          </a:p>
          <a:p>
            <a:r>
              <a:rPr lang="en-US"/>
              <a:t>Shperndaresi i plehut eshte i ngjajshem me rimorkion.</a:t>
            </a:r>
          </a:p>
        </p:txBody>
      </p:sp>
      <p:pic>
        <p:nvPicPr>
          <p:cNvPr id="4" name="Picture 3"/>
          <p:cNvPicPr>
            <a:picLocks noChangeAspect="1"/>
          </p:cNvPicPr>
          <p:nvPr/>
        </p:nvPicPr>
        <p:blipFill>
          <a:blip r:embed="rId3"/>
          <a:stretch>
            <a:fillRect/>
          </a:stretch>
        </p:blipFill>
        <p:spPr>
          <a:xfrm>
            <a:off x="2538413" y="3783013"/>
            <a:ext cx="5959475" cy="2188832"/>
          </a:xfrm>
          <a:prstGeom prst="rect">
            <a:avLst/>
          </a:prstGeom>
        </p:spPr>
      </p:pic>
    </p:spTree>
    <p:extLst>
      <p:ext uri="{BB962C8B-B14F-4D97-AF65-F5344CB8AC3E}">
        <p14:creationId xmlns:p14="http://schemas.microsoft.com/office/powerpoint/2010/main" val="3084977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Mbjelleset</a:t>
            </a:r>
          </a:p>
        </p:txBody>
      </p:sp>
      <p:sp>
        <p:nvSpPr>
          <p:cNvPr id="3" name="Content Placeholder 2"/>
          <p:cNvSpPr>
            <a:spLocks noGrp="1"/>
          </p:cNvSpPr>
          <p:nvPr>
            <p:ph idx="1"/>
          </p:nvPr>
        </p:nvSpPr>
        <p:spPr/>
        <p:txBody>
          <a:bodyPr vert="horz" lIns="91440" tIns="45720" rIns="91440" bIns="45720" rtlCol="0" anchor="t">
            <a:normAutofit/>
          </a:bodyPr>
          <a:lstStyle/>
          <a:p>
            <a:r>
              <a:rPr lang="en-US" dirty="0">
                <a:latin typeface="Century Gothic" charset="0"/>
              </a:rPr>
              <a:t>Jane makina me te cilat hedhet fara ne toke te lavruar ne nje distance the thellesi te caktuar. </a:t>
            </a:r>
          </a:p>
          <a:p>
            <a:r>
              <a:rPr lang="en-US" dirty="0">
                <a:latin typeface="Century Gothic" charset="0"/>
              </a:rPr>
              <a:t>Kemi mbeshtjellese te : Grurit,  </a:t>
            </a:r>
          </a:p>
          <a:p>
            <a:r>
              <a:rPr lang="en-US" dirty="0">
                <a:latin typeface="Century Gothic" charset="0"/>
              </a:rPr>
              <a:t>Karotave,  </a:t>
            </a:r>
          </a:p>
          <a:p>
            <a:r>
              <a:rPr lang="en-US" dirty="0">
                <a:latin typeface="Century Gothic" charset="0"/>
              </a:rPr>
              <a:t>Patateve,  </a:t>
            </a:r>
          </a:p>
          <a:p>
            <a:r>
              <a:rPr lang="en-US" dirty="0">
                <a:latin typeface="Century Gothic" charset="0"/>
              </a:rPr>
              <a:t>Te perimeve te ndryshme etj. </a:t>
            </a:r>
            <a:br>
              <a:rPr lang="en-US" dirty="0">
                <a:latin typeface="Century Gothic" charset="0"/>
              </a:rPr>
            </a:br>
            <a:endParaRPr lang="en-US" dirty="0">
              <a:latin typeface="Century Gothic" charset="0"/>
            </a:endParaRPr>
          </a:p>
          <a:p>
            <a:endParaRPr lang="en-US"/>
          </a:p>
        </p:txBody>
      </p:sp>
      <p:pic>
        <p:nvPicPr>
          <p:cNvPr id="4" name="Picture 3"/>
          <p:cNvPicPr>
            <a:picLocks noChangeAspect="1"/>
          </p:cNvPicPr>
          <p:nvPr/>
        </p:nvPicPr>
        <p:blipFill>
          <a:blip r:embed="rId3"/>
          <a:stretch>
            <a:fillRect/>
          </a:stretch>
        </p:blipFill>
        <p:spPr>
          <a:xfrm>
            <a:off x="7315200" y="3430434"/>
            <a:ext cx="3584459" cy="2378229"/>
          </a:xfrm>
          <a:prstGeom prst="rect">
            <a:avLst/>
          </a:prstGeom>
        </p:spPr>
      </p:pic>
      <p:pic>
        <p:nvPicPr>
          <p:cNvPr id="5" name="Picture 4"/>
          <p:cNvPicPr>
            <a:picLocks noChangeAspect="1"/>
          </p:cNvPicPr>
          <p:nvPr/>
        </p:nvPicPr>
        <p:blipFill>
          <a:blip r:embed="rId4"/>
          <a:stretch>
            <a:fillRect/>
          </a:stretch>
        </p:blipFill>
        <p:spPr>
          <a:xfrm>
            <a:off x="7315200" y="3355630"/>
            <a:ext cx="3613150" cy="2448270"/>
          </a:xfrm>
          <a:prstGeom prst="rect">
            <a:avLst/>
          </a:prstGeom>
        </p:spPr>
      </p:pic>
    </p:spTree>
    <p:extLst>
      <p:ext uri="{BB962C8B-B14F-4D97-AF65-F5344CB8AC3E}">
        <p14:creationId xmlns:p14="http://schemas.microsoft.com/office/powerpoint/2010/main" val="3622222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Makinat e kombinuara</a:t>
            </a:r>
          </a:p>
        </p:txBody>
      </p:sp>
      <p:sp>
        <p:nvSpPr>
          <p:cNvPr id="3" name="Content Placeholder 2"/>
          <p:cNvSpPr>
            <a:spLocks noGrp="1"/>
          </p:cNvSpPr>
          <p:nvPr>
            <p:ph idx="1"/>
          </p:nvPr>
        </p:nvSpPr>
        <p:spPr/>
        <p:txBody>
          <a:bodyPr vert="horz" lIns="91440" tIns="45720" rIns="91440" bIns="45720" rtlCol="0" anchor="t">
            <a:normAutofit/>
          </a:bodyPr>
          <a:lstStyle/>
          <a:p>
            <a:r>
              <a:rPr lang="en-US" dirty="0">
                <a:solidFill>
                  <a:srgbClr val="FFFFFF"/>
                </a:solidFill>
                <a:latin typeface="Century Gothic" charset="0"/>
              </a:rPr>
              <a:t>Jane ato makina te cilat njekohesisht kryejne disa pune.Ketu bejne pjese: </a:t>
            </a:r>
          </a:p>
          <a:p>
            <a:r>
              <a:rPr lang="en-US" dirty="0">
                <a:solidFill>
                  <a:srgbClr val="FFFFFF"/>
                </a:solidFill>
                <a:latin typeface="Century Gothic" charset="0"/>
              </a:rPr>
              <a:t>Makinat per korrje dhe makinat per vjelje. </a:t>
            </a:r>
          </a:p>
          <a:p>
            <a:r>
              <a:rPr lang="en-US" dirty="0">
                <a:solidFill>
                  <a:srgbClr val="FFFFFF"/>
                </a:solidFill>
                <a:latin typeface="Century Gothic" charset="0"/>
              </a:rPr>
              <a:t>Ne makinat per vjelje dhe per korrje hyjne: </a:t>
            </a:r>
          </a:p>
          <a:p>
            <a:r>
              <a:rPr lang="en-US" dirty="0">
                <a:solidFill>
                  <a:srgbClr val="FFFFFF"/>
                </a:solidFill>
                <a:latin typeface="Century Gothic" charset="0"/>
              </a:rPr>
              <a:t>Kositeset, </a:t>
            </a:r>
          </a:p>
          <a:p>
            <a:r>
              <a:rPr lang="en-US" dirty="0">
                <a:solidFill>
                  <a:srgbClr val="FFFFFF"/>
                </a:solidFill>
                <a:latin typeface="Century Gothic" charset="0"/>
              </a:rPr>
              <a:t>Vjeljet e misrit, </a:t>
            </a:r>
          </a:p>
          <a:p>
            <a:r>
              <a:rPr lang="en-US" dirty="0">
                <a:solidFill>
                  <a:srgbClr val="FFFFFF"/>
                </a:solidFill>
                <a:latin typeface="Century Gothic" charset="0"/>
              </a:rPr>
              <a:t>Nxjerreset e rrepes dhe te patateve, </a:t>
            </a:r>
          </a:p>
          <a:p>
            <a:r>
              <a:rPr lang="en-US" dirty="0">
                <a:solidFill>
                  <a:srgbClr val="FFFFFF"/>
                </a:solidFill>
                <a:latin typeface="Century Gothic" charset="0"/>
              </a:rPr>
              <a:t>Kombajat per korrjen e grutit dhe </a:t>
            </a:r>
          </a:p>
          <a:p>
            <a:r>
              <a:rPr lang="en-US" dirty="0">
                <a:solidFill>
                  <a:srgbClr val="FFFFFF"/>
                </a:solidFill>
                <a:latin typeface="Century Gothic" charset="0"/>
              </a:rPr>
              <a:t>Kombajat per korrjen e misrit.</a:t>
            </a:r>
          </a:p>
        </p:txBody>
      </p:sp>
      <p:pic>
        <p:nvPicPr>
          <p:cNvPr id="4" name="Picture 3"/>
          <p:cNvPicPr>
            <a:picLocks noChangeAspect="1"/>
          </p:cNvPicPr>
          <p:nvPr/>
        </p:nvPicPr>
        <p:blipFill>
          <a:blip r:embed="rId3"/>
          <a:stretch>
            <a:fillRect/>
          </a:stretch>
        </p:blipFill>
        <p:spPr>
          <a:xfrm>
            <a:off x="5701577" y="4653099"/>
            <a:ext cx="2743200" cy="1423236"/>
          </a:xfrm>
          <a:prstGeom prst="rect">
            <a:avLst/>
          </a:prstGeom>
        </p:spPr>
      </p:pic>
      <p:pic>
        <p:nvPicPr>
          <p:cNvPr id="5" name="Picture 4"/>
          <p:cNvPicPr>
            <a:picLocks noChangeAspect="1"/>
          </p:cNvPicPr>
          <p:nvPr/>
        </p:nvPicPr>
        <p:blipFill>
          <a:blip r:embed="rId4"/>
          <a:stretch>
            <a:fillRect/>
          </a:stretch>
        </p:blipFill>
        <p:spPr>
          <a:xfrm>
            <a:off x="8783850" y="2555031"/>
            <a:ext cx="2619375" cy="1743075"/>
          </a:xfrm>
          <a:prstGeom prst="rect">
            <a:avLst/>
          </a:prstGeom>
        </p:spPr>
      </p:pic>
    </p:spTree>
    <p:extLst>
      <p:ext uri="{BB962C8B-B14F-4D97-AF65-F5344CB8AC3E}">
        <p14:creationId xmlns:p14="http://schemas.microsoft.com/office/powerpoint/2010/main" val="3135287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Kombajna</a:t>
            </a:r>
          </a:p>
        </p:txBody>
      </p:sp>
      <p:sp>
        <p:nvSpPr>
          <p:cNvPr id="3" name="Content Placeholder 2"/>
          <p:cNvSpPr>
            <a:spLocks noGrp="1"/>
          </p:cNvSpPr>
          <p:nvPr>
            <p:ph idx="1"/>
          </p:nvPr>
        </p:nvSpPr>
        <p:spPr/>
        <p:txBody>
          <a:bodyPr vert="horz" lIns="91440" tIns="45720" rIns="91440" bIns="45720" rtlCol="0" anchor="t">
            <a:normAutofit/>
          </a:bodyPr>
          <a:lstStyle/>
          <a:p>
            <a:r>
              <a:rPr lang="en-US" dirty="0">
                <a:latin typeface="Century Gothic" charset="0"/>
              </a:rPr>
              <a:t>Keto makina perdoren per korrjen e dritherave te ndryshme. </a:t>
            </a:r>
          </a:p>
          <a:p>
            <a:r>
              <a:rPr lang="en-US" dirty="0">
                <a:latin typeface="Century Gothic" charset="0"/>
              </a:rPr>
              <a:t>Kombajna eshte makine e kombinuar bujqesore e cila  heq  te krorat e veres,ndan kokrren e paster, e dredh ne thase dhe thaset e mbushur i vendos ne traktor-kamion. </a:t>
            </a:r>
          </a:p>
          <a:p>
            <a:r>
              <a:rPr lang="en-US" dirty="0">
                <a:latin typeface="Century Gothic" charset="0"/>
              </a:rPr>
              <a:t>Pjeset perberese te kombajnes jane: Preresi,</a:t>
            </a:r>
          </a:p>
          <a:p>
            <a:r>
              <a:rPr lang="en-US" dirty="0">
                <a:latin typeface="Century Gothic" charset="0"/>
              </a:rPr>
              <a:t>transportuesi,</a:t>
            </a:r>
          </a:p>
          <a:p>
            <a:r>
              <a:rPr lang="en-US" dirty="0">
                <a:latin typeface="Century Gothic" charset="0"/>
              </a:rPr>
              <a:t>shtypesi,</a:t>
            </a:r>
          </a:p>
          <a:p>
            <a:r>
              <a:rPr lang="en-US" dirty="0">
                <a:latin typeface="Century Gothic" charset="0"/>
              </a:rPr>
              <a:t>venilatori,</a:t>
            </a:r>
          </a:p>
          <a:p>
            <a:r>
              <a:rPr lang="en-US" dirty="0">
                <a:latin typeface="Century Gothic" charset="0"/>
              </a:rPr>
              <a:t>elevatori</a:t>
            </a:r>
          </a:p>
          <a:p>
            <a:r>
              <a:rPr lang="en-US" dirty="0">
                <a:latin typeface="Century Gothic" charset="0"/>
              </a:rPr>
              <a:t>,Mbushesi i thaseve.</a:t>
            </a:r>
          </a:p>
          <a:p>
            <a:endParaRPr lang="en-US"/>
          </a:p>
        </p:txBody>
      </p:sp>
      <p:pic>
        <p:nvPicPr>
          <p:cNvPr id="4" name="Picture 3"/>
          <p:cNvPicPr>
            <a:picLocks noChangeAspect="1"/>
          </p:cNvPicPr>
          <p:nvPr/>
        </p:nvPicPr>
        <p:blipFill>
          <a:blip r:embed="rId3"/>
          <a:stretch>
            <a:fillRect/>
          </a:stretch>
        </p:blipFill>
        <p:spPr>
          <a:xfrm>
            <a:off x="8615338" y="4289712"/>
            <a:ext cx="2743200" cy="1974078"/>
          </a:xfrm>
          <a:prstGeom prst="rect">
            <a:avLst/>
          </a:prstGeom>
        </p:spPr>
      </p:pic>
      <p:pic>
        <p:nvPicPr>
          <p:cNvPr id="5" name="Picture 4"/>
          <p:cNvPicPr>
            <a:picLocks noChangeAspect="1"/>
          </p:cNvPicPr>
          <p:nvPr/>
        </p:nvPicPr>
        <p:blipFill>
          <a:blip r:embed="rId4"/>
          <a:stretch>
            <a:fillRect/>
          </a:stretch>
        </p:blipFill>
        <p:spPr>
          <a:xfrm>
            <a:off x="4404596" y="4361599"/>
            <a:ext cx="2743200" cy="1820931"/>
          </a:xfrm>
          <a:prstGeom prst="rect">
            <a:avLst/>
          </a:prstGeom>
        </p:spPr>
      </p:pic>
    </p:spTree>
    <p:extLst>
      <p:ext uri="{BB962C8B-B14F-4D97-AF65-F5344CB8AC3E}">
        <p14:creationId xmlns:p14="http://schemas.microsoft.com/office/powerpoint/2010/main" val="3518149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Teknika e ndertimtaris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latin typeface="Century Gothic" charset="0"/>
              </a:rPr>
              <a:t>Natyra e ka shtyre njeriun vetes ti kerkoj strehime.</a:t>
            </a:r>
          </a:p>
          <a:p>
            <a:r>
              <a:rPr lang="en-US" dirty="0">
                <a:latin typeface="Century Gothic" charset="0"/>
              </a:rPr>
              <a:t>Ne fillim ai strehohej atje ku kishte mundesi,me vone ndertonte sipas nevojes.</a:t>
            </a:r>
            <a:endParaRPr lang="it-IT" dirty="0">
              <a:latin typeface="Century Gothic" charset="0"/>
            </a:endParaRPr>
          </a:p>
          <a:p>
            <a:r>
              <a:rPr lang="en-US" dirty="0">
                <a:latin typeface="Century Gothic" charset="0"/>
              </a:rPr>
              <a:t>Njerzit e pare kane banuar nepershpella,gavra te drunjve etj.Ndertimet e para kan qene kasollet e furit,te dheut e pastaj te drurit.Ata kan qen te mbuluar me shavar,gjethe,dege etj.Me kalimin e kohes njerzit qe kane jetuar buze lumenjeve,liqeneve kane mesuar te ndertojne kasolle uji. </a:t>
            </a:r>
          </a:p>
          <a:p>
            <a:endParaRPr lang="en-US"/>
          </a:p>
        </p:txBody>
      </p:sp>
      <p:pic>
        <p:nvPicPr>
          <p:cNvPr id="4" name="Picture 3"/>
          <p:cNvPicPr>
            <a:picLocks noChangeAspect="1"/>
          </p:cNvPicPr>
          <p:nvPr/>
        </p:nvPicPr>
        <p:blipFill>
          <a:blip r:embed="rId3"/>
          <a:stretch>
            <a:fillRect/>
          </a:stretch>
        </p:blipFill>
        <p:spPr>
          <a:xfrm>
            <a:off x="833438" y="4616450"/>
            <a:ext cx="3471640" cy="1570038"/>
          </a:xfrm>
          <a:prstGeom prst="rect">
            <a:avLst/>
          </a:prstGeom>
        </p:spPr>
      </p:pic>
      <p:pic>
        <p:nvPicPr>
          <p:cNvPr id="5" name="Picture 4"/>
          <p:cNvPicPr>
            <a:picLocks noChangeAspect="1"/>
          </p:cNvPicPr>
          <p:nvPr/>
        </p:nvPicPr>
        <p:blipFill>
          <a:blip r:embed="rId4"/>
          <a:stretch>
            <a:fillRect/>
          </a:stretch>
        </p:blipFill>
        <p:spPr>
          <a:xfrm>
            <a:off x="9398559" y="4084488"/>
            <a:ext cx="2171700" cy="2105025"/>
          </a:xfrm>
          <a:prstGeom prst="rect">
            <a:avLst/>
          </a:prstGeom>
        </p:spPr>
      </p:pic>
      <p:pic>
        <p:nvPicPr>
          <p:cNvPr id="6" name="Picture 5"/>
          <p:cNvPicPr>
            <a:picLocks noChangeAspect="1"/>
          </p:cNvPicPr>
          <p:nvPr/>
        </p:nvPicPr>
        <p:blipFill>
          <a:blip r:embed="rId5"/>
          <a:stretch>
            <a:fillRect/>
          </a:stretch>
        </p:blipFill>
        <p:spPr>
          <a:xfrm>
            <a:off x="5008669" y="4343281"/>
            <a:ext cx="2743200" cy="1826110"/>
          </a:xfrm>
          <a:prstGeom prst="rect">
            <a:avLst/>
          </a:prstGeom>
        </p:spPr>
      </p:pic>
    </p:spTree>
    <p:extLst>
      <p:ext uri="{BB962C8B-B14F-4D97-AF65-F5344CB8AC3E}">
        <p14:creationId xmlns:p14="http://schemas.microsoft.com/office/powerpoint/2010/main" val="3592674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dirty="0">
                <a:latin typeface="Century Gothic" charset="0"/>
              </a:rPr>
              <a:t>Synimet qe te jetojne enjerzit me mire kane nxitur ndertimin dhe krijimin e kushteve me te mira dhe me te rehatshme per jeten.Keshtu  edhe pse teknika nuk ishte ne nivel te duhur ata ndertuan objekte qe egzistojne edhe sot qe mahnitin boten qe jane ndertuar para qindra vjetesh dhe isa nga ato jane:Piramida e keopsit ne egjipt,Amfiteatiri i vjeter me rome,kulla e dugagjinit,ura e gurit ne prizeren,kalaja e prizrenit,muri kinez ,ura e shenjte gjakove pPrekazi etj.</a:t>
            </a:r>
          </a:p>
        </p:txBody>
      </p:sp>
      <p:pic>
        <p:nvPicPr>
          <p:cNvPr id="4" name="Picture 3"/>
          <p:cNvPicPr>
            <a:picLocks noChangeAspect="1"/>
          </p:cNvPicPr>
          <p:nvPr/>
        </p:nvPicPr>
        <p:blipFill>
          <a:blip r:embed="rId3"/>
          <a:stretch>
            <a:fillRect/>
          </a:stretch>
        </p:blipFill>
        <p:spPr>
          <a:xfrm>
            <a:off x="495892" y="4854897"/>
            <a:ext cx="2743200" cy="1240189"/>
          </a:xfrm>
          <a:prstGeom prst="rect">
            <a:avLst/>
          </a:prstGeom>
        </p:spPr>
      </p:pic>
      <p:pic>
        <p:nvPicPr>
          <p:cNvPr id="5" name="Picture 4"/>
          <p:cNvPicPr>
            <a:picLocks noChangeAspect="1"/>
          </p:cNvPicPr>
          <p:nvPr/>
        </p:nvPicPr>
        <p:blipFill>
          <a:blip r:embed="rId4"/>
          <a:stretch>
            <a:fillRect/>
          </a:stretch>
        </p:blipFill>
        <p:spPr>
          <a:xfrm>
            <a:off x="8570649" y="3905311"/>
            <a:ext cx="2619375" cy="1743075"/>
          </a:xfrm>
          <a:prstGeom prst="rect">
            <a:avLst/>
          </a:prstGeom>
        </p:spPr>
      </p:pic>
    </p:spTree>
    <p:extLst>
      <p:ext uri="{BB962C8B-B14F-4D97-AF65-F5344CB8AC3E}">
        <p14:creationId xmlns:p14="http://schemas.microsoft.com/office/powerpoint/2010/main" val="4232163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teknika bujqesore</a:t>
            </a:r>
          </a:p>
        </p:txBody>
      </p:sp>
      <p:sp>
        <p:nvSpPr>
          <p:cNvPr id="3" name="Content Placeholder 2"/>
          <p:cNvSpPr>
            <a:spLocks noGrp="1"/>
          </p:cNvSpPr>
          <p:nvPr>
            <p:ph idx="1"/>
          </p:nvPr>
        </p:nvSpPr>
        <p:spPr>
          <a:xfrm>
            <a:off x="1069975" y="2120900"/>
            <a:ext cx="10040188" cy="3749190"/>
          </a:xfrm>
        </p:spPr>
        <p:txBody>
          <a:bodyPr vert="horz" lIns="91440" tIns="45720" rIns="91440" bIns="45720" rtlCol="0" anchor="t">
            <a:normAutofit/>
          </a:bodyPr>
          <a:lstStyle/>
          <a:p>
            <a:r>
              <a:rPr lang="en-US" dirty="0">
                <a:solidFill>
                  <a:srgbClr val="B6D6F1"/>
                </a:solidFill>
                <a:latin typeface="Rockwell" charset="0"/>
              </a:rPr>
              <a:t>Bujqesia bashkekohore nuk mund te paramendohet pa perdorimin e makinave bujqesore.</a:t>
            </a:r>
          </a:p>
          <a:p>
            <a:r>
              <a:rPr lang="en-US" dirty="0">
                <a:solidFill>
                  <a:srgbClr val="B6D6F1"/>
                </a:solidFill>
                <a:latin typeface="Rockwell" charset="0"/>
              </a:rPr>
              <a:t>Sot me makina bujqesore mund te kryhen te gjitha punet me bujqesi</a:t>
            </a:r>
          </a:p>
          <a:p>
            <a:r>
              <a:rPr lang="en-US" dirty="0">
                <a:solidFill>
                  <a:srgbClr val="B6D6F1"/>
                </a:solidFill>
                <a:latin typeface="Rockwell" charset="0"/>
              </a:rPr>
              <a:t>.Perdorimi  i makinave bujqesore mundeson prej kulturave </a:t>
            </a:r>
          </a:p>
          <a:p>
            <a:r>
              <a:rPr lang="en-US" dirty="0">
                <a:solidFill>
                  <a:srgbClr val="B6D6F1"/>
                </a:solidFill>
                <a:latin typeface="Rockwell" charset="0"/>
              </a:rPr>
              <a:t>bimore te fitohen produkte me te medha dhe me cilesore.</a:t>
            </a:r>
          </a:p>
          <a:p>
            <a:r>
              <a:rPr lang="en-US" dirty="0">
                <a:solidFill>
                  <a:srgbClr val="000000"/>
                </a:solidFill>
                <a:latin typeface="Rockwell" charset="0"/>
              </a:rPr>
              <a:t>Makinat bujqesore i mundesojne njeriut qe punet t'i kryejë: </a:t>
            </a:r>
          </a:p>
          <a:p>
            <a:pPr marL="0" indent="0">
              <a:buNone/>
            </a:pPr>
            <a:endParaRPr lang="en-US" dirty="0">
              <a:solidFill>
                <a:srgbClr val="000000"/>
              </a:solidFill>
              <a:latin typeface="Rockwell" charset="0"/>
            </a:endParaRPr>
          </a:p>
          <a:p>
            <a:r>
              <a:rPr lang="en-US" dirty="0">
                <a:solidFill>
                  <a:srgbClr val="000000"/>
                </a:solidFill>
                <a:latin typeface="Rockwell" charset="0"/>
              </a:rPr>
              <a:t>Më me cilesi dhe  </a:t>
            </a:r>
          </a:p>
          <a:p>
            <a:r>
              <a:rPr lang="en-US" dirty="0">
                <a:solidFill>
                  <a:srgbClr val="000000"/>
                </a:solidFill>
                <a:latin typeface="Rockwell" charset="0"/>
              </a:rPr>
              <a:t>Më lirë.</a:t>
            </a:r>
          </a:p>
        </p:txBody>
      </p:sp>
      <p:pic>
        <p:nvPicPr>
          <p:cNvPr id="4" name="Picture 3"/>
          <p:cNvPicPr>
            <a:picLocks noChangeAspect="1"/>
          </p:cNvPicPr>
          <p:nvPr/>
        </p:nvPicPr>
        <p:blipFill>
          <a:blip r:embed="rId3"/>
          <a:stretch>
            <a:fillRect/>
          </a:stretch>
        </p:blipFill>
        <p:spPr>
          <a:xfrm>
            <a:off x="5648325" y="4087402"/>
            <a:ext cx="5271816" cy="1862548"/>
          </a:xfrm>
          <a:prstGeom prst="rect">
            <a:avLst/>
          </a:prstGeom>
        </p:spPr>
      </p:pic>
    </p:spTree>
    <p:extLst>
      <p:ext uri="{BB962C8B-B14F-4D97-AF65-F5344CB8AC3E}">
        <p14:creationId xmlns:p14="http://schemas.microsoft.com/office/powerpoint/2010/main" val="1899338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a:t>Pordorimi i makinave bujqesore mundeson prej kultora bimore te fitohen produkteve me te medha dhe me cilesore.</a:t>
            </a:r>
          </a:p>
          <a:p>
            <a:r>
              <a:rPr lang="en-US"/>
              <a:t>Me bujqesin kosovare punohet me makina me moderne  dhe perdoren masa me te reja agroteknike.</a:t>
            </a:r>
          </a:p>
          <a:p>
            <a:r>
              <a:rPr lang="en-US"/>
              <a:t>Bujqesia eshte nje nder deget kryesore ekonomike.</a:t>
            </a:r>
          </a:p>
        </p:txBody>
      </p:sp>
      <p:pic>
        <p:nvPicPr>
          <p:cNvPr id="4" name="Picture 3"/>
          <p:cNvPicPr>
            <a:picLocks noChangeAspect="1"/>
          </p:cNvPicPr>
          <p:nvPr/>
        </p:nvPicPr>
        <p:blipFill>
          <a:blip r:embed="rId3"/>
          <a:stretch>
            <a:fillRect/>
          </a:stretch>
        </p:blipFill>
        <p:spPr>
          <a:xfrm>
            <a:off x="6213475" y="3871913"/>
            <a:ext cx="4911725" cy="2115438"/>
          </a:xfrm>
          <a:prstGeom prst="rect">
            <a:avLst/>
          </a:prstGeom>
        </p:spPr>
      </p:pic>
    </p:spTree>
    <p:extLst>
      <p:ext uri="{BB962C8B-B14F-4D97-AF65-F5344CB8AC3E}">
        <p14:creationId xmlns:p14="http://schemas.microsoft.com/office/powerpoint/2010/main" val="1887729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dirty="0">
                <a:latin typeface="Rockwell" charset="0"/>
              </a:rPr>
              <a:t>Bujqesia si dege e rendesishme e ekonomise ndahet:  </a:t>
            </a:r>
          </a:p>
          <a:p>
            <a:pPr marL="0" indent="0">
              <a:buNone/>
            </a:pPr>
            <a:endParaRPr lang="en-US" dirty="0">
              <a:latin typeface="Rockwell" charset="0"/>
            </a:endParaRPr>
          </a:p>
          <a:p>
            <a:r>
              <a:rPr lang="en-US" dirty="0">
                <a:latin typeface="Rockwell" charset="0"/>
              </a:rPr>
              <a:t>Lavertaria </a:t>
            </a:r>
          </a:p>
          <a:p>
            <a:r>
              <a:rPr lang="en-US" dirty="0">
                <a:latin typeface="Rockwell" charset="0"/>
              </a:rPr>
              <a:t>Pemtaria </a:t>
            </a:r>
          </a:p>
          <a:p>
            <a:r>
              <a:rPr lang="en-US" dirty="0">
                <a:latin typeface="Rockwell" charset="0"/>
              </a:rPr>
              <a:t>Perimtaria </a:t>
            </a:r>
          </a:p>
          <a:p>
            <a:r>
              <a:rPr lang="en-US" dirty="0">
                <a:latin typeface="Rockwell" charset="0"/>
              </a:rPr>
              <a:t>Vreshtaria </a:t>
            </a:r>
          </a:p>
          <a:p>
            <a:r>
              <a:rPr lang="en-US" dirty="0">
                <a:latin typeface="Rockwell" charset="0"/>
              </a:rPr>
              <a:t>Blegtoria.</a:t>
            </a:r>
          </a:p>
        </p:txBody>
      </p:sp>
      <p:pic>
        <p:nvPicPr>
          <p:cNvPr id="4" name="Picture 3"/>
          <p:cNvPicPr>
            <a:picLocks noChangeAspect="1"/>
          </p:cNvPicPr>
          <p:nvPr/>
        </p:nvPicPr>
        <p:blipFill>
          <a:blip r:embed="rId3"/>
          <a:stretch>
            <a:fillRect/>
          </a:stretch>
        </p:blipFill>
        <p:spPr>
          <a:xfrm>
            <a:off x="6572151" y="2177860"/>
            <a:ext cx="4359982" cy="3389569"/>
          </a:xfrm>
          <a:prstGeom prst="rect">
            <a:avLst/>
          </a:prstGeom>
        </p:spPr>
      </p:pic>
    </p:spTree>
    <p:extLst>
      <p:ext uri="{BB962C8B-B14F-4D97-AF65-F5344CB8AC3E}">
        <p14:creationId xmlns:p14="http://schemas.microsoft.com/office/powerpoint/2010/main" val="2455548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dirty="0">
                <a:solidFill>
                  <a:srgbClr val="000000"/>
                </a:solidFill>
                <a:latin typeface="Rockwell" charset="0"/>
              </a:rPr>
              <a:t>Te gjitha Prodhimet bujqesore ndahet :ne bimore dhe blegtorale. </a:t>
            </a:r>
          </a:p>
          <a:p>
            <a:r>
              <a:rPr lang="en-US" dirty="0">
                <a:solidFill>
                  <a:srgbClr val="000000"/>
                </a:solidFill>
                <a:latin typeface="Rockwell" charset="0"/>
              </a:rPr>
              <a:t>Ne masa agrotekikes bejne  pjese:Lavrimi i tokes, </a:t>
            </a:r>
          </a:p>
          <a:p>
            <a:r>
              <a:rPr lang="en-US" dirty="0">
                <a:solidFill>
                  <a:srgbClr val="000000"/>
                </a:solidFill>
                <a:latin typeface="Rockwell" charset="0"/>
              </a:rPr>
              <a:t>plehrimim, korrja, evitimi i semundjeve, mbledhja e frutave, </a:t>
            </a:r>
          </a:p>
          <a:p>
            <a:pPr marL="0" indent="0">
              <a:buNone/>
            </a:pPr>
            <a:r>
              <a:rPr lang="en-US" dirty="0">
                <a:solidFill>
                  <a:srgbClr val="000000"/>
                </a:solidFill>
                <a:latin typeface="Rockwell" charset="0"/>
              </a:rPr>
              <a:t>asgjesimi i demtueseve, </a:t>
            </a:r>
          </a:p>
          <a:p>
            <a:r>
              <a:rPr lang="en-US" dirty="0">
                <a:solidFill>
                  <a:srgbClr val="000000"/>
                </a:solidFill>
                <a:latin typeface="Rockwell" charset="0"/>
              </a:rPr>
              <a:t>ujitja dhe tharja artificiale.</a:t>
            </a:r>
          </a:p>
        </p:txBody>
      </p:sp>
      <p:pic>
        <p:nvPicPr>
          <p:cNvPr id="4" name="Picture 3"/>
          <p:cNvPicPr>
            <a:picLocks noChangeAspect="1"/>
          </p:cNvPicPr>
          <p:nvPr/>
        </p:nvPicPr>
        <p:blipFill>
          <a:blip r:embed="rId3"/>
          <a:stretch>
            <a:fillRect/>
          </a:stretch>
        </p:blipFill>
        <p:spPr>
          <a:xfrm>
            <a:off x="7740740" y="4187837"/>
            <a:ext cx="2466975" cy="1847850"/>
          </a:xfrm>
          <a:prstGeom prst="rect">
            <a:avLst/>
          </a:prstGeom>
        </p:spPr>
      </p:pic>
      <p:pic>
        <p:nvPicPr>
          <p:cNvPr id="5" name="Picture 4"/>
          <p:cNvPicPr>
            <a:picLocks noChangeAspect="1"/>
          </p:cNvPicPr>
          <p:nvPr/>
        </p:nvPicPr>
        <p:blipFill>
          <a:blip r:embed="rId3"/>
          <a:stretch>
            <a:fillRect/>
          </a:stretch>
        </p:blipFill>
        <p:spPr>
          <a:xfrm>
            <a:off x="7740650" y="3417852"/>
            <a:ext cx="3550752" cy="2659098"/>
          </a:xfrm>
          <a:prstGeom prst="rect">
            <a:avLst/>
          </a:prstGeom>
        </p:spPr>
      </p:pic>
    </p:spTree>
    <p:extLst>
      <p:ext uri="{BB962C8B-B14F-4D97-AF65-F5344CB8AC3E}">
        <p14:creationId xmlns:p14="http://schemas.microsoft.com/office/powerpoint/2010/main" val="2757955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dirty="0">
                <a:solidFill>
                  <a:srgbClr val="FFFFFF"/>
                </a:solidFill>
                <a:latin typeface="Century Gothic" charset="0"/>
              </a:rPr>
              <a:t>Per perpunimin e tokave perdoret makina te ndryshme. </a:t>
            </a:r>
          </a:p>
          <a:p>
            <a:r>
              <a:rPr lang="en-US" dirty="0">
                <a:solidFill>
                  <a:srgbClr val="FFFFFF"/>
                </a:solidFill>
                <a:latin typeface="Century Gothic" charset="0"/>
              </a:rPr>
              <a:t>Makinat ndahen ne: </a:t>
            </a:r>
          </a:p>
          <a:p>
            <a:r>
              <a:rPr lang="en-US" dirty="0">
                <a:solidFill>
                  <a:srgbClr val="FFFFFF"/>
                </a:solidFill>
                <a:latin typeface="Century Gothic" charset="0"/>
              </a:rPr>
              <a:t>Makina levizese, </a:t>
            </a:r>
          </a:p>
          <a:p>
            <a:r>
              <a:rPr lang="en-US" dirty="0">
                <a:solidFill>
                  <a:srgbClr val="FFFFFF"/>
                </a:solidFill>
                <a:latin typeface="Century Gothic" charset="0"/>
              </a:rPr>
              <a:t>Makina perngjitese, </a:t>
            </a:r>
          </a:p>
          <a:p>
            <a:r>
              <a:rPr lang="en-US" dirty="0">
                <a:solidFill>
                  <a:srgbClr val="FFFFFF"/>
                </a:solidFill>
                <a:latin typeface="Century Gothic" charset="0"/>
              </a:rPr>
              <a:t>Makina te kombinuara, </a:t>
            </a:r>
          </a:p>
          <a:p>
            <a:r>
              <a:rPr lang="en-US" dirty="0">
                <a:solidFill>
                  <a:srgbClr val="FFFFFF"/>
                </a:solidFill>
                <a:latin typeface="Century Gothic" charset="0"/>
              </a:rPr>
              <a:t>Makina speciale, </a:t>
            </a:r>
          </a:p>
          <a:p>
            <a:r>
              <a:rPr lang="en-US" dirty="0">
                <a:solidFill>
                  <a:srgbClr val="FFFFFF"/>
                </a:solidFill>
                <a:latin typeface="Century Gothic" charset="0"/>
              </a:rPr>
              <a:t>Makina per transport.</a:t>
            </a:r>
          </a:p>
          <a:p>
            <a:endParaRPr lang="en-US"/>
          </a:p>
        </p:txBody>
      </p:sp>
      <p:pic>
        <p:nvPicPr>
          <p:cNvPr id="4" name="Picture 3"/>
          <p:cNvPicPr>
            <a:picLocks noChangeAspect="1"/>
          </p:cNvPicPr>
          <p:nvPr/>
        </p:nvPicPr>
        <p:blipFill>
          <a:blip r:embed="rId3"/>
          <a:stretch>
            <a:fillRect/>
          </a:stretch>
        </p:blipFill>
        <p:spPr>
          <a:xfrm>
            <a:off x="7513638" y="2813479"/>
            <a:ext cx="2974168" cy="2955496"/>
          </a:xfrm>
          <a:prstGeom prst="rect">
            <a:avLst/>
          </a:prstGeom>
        </p:spPr>
      </p:pic>
    </p:spTree>
    <p:extLst>
      <p:ext uri="{BB962C8B-B14F-4D97-AF65-F5344CB8AC3E}">
        <p14:creationId xmlns:p14="http://schemas.microsoft.com/office/powerpoint/2010/main" val="1476066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dirty="0">
                <a:solidFill>
                  <a:srgbClr val="FFFFFF"/>
                </a:solidFill>
                <a:latin typeface="Century Gothic" charset="0"/>
              </a:rPr>
              <a:t>Nga te gjitha  makinat levizese bujqesore me i rendesishmi esht e traktori. </a:t>
            </a:r>
          </a:p>
          <a:p>
            <a:r>
              <a:rPr lang="en-US" dirty="0">
                <a:solidFill>
                  <a:srgbClr val="FFFFFF"/>
                </a:solidFill>
                <a:latin typeface="Century Gothic" charset="0"/>
              </a:rPr>
              <a:t>Traktori leviz permes motor diesel. </a:t>
            </a:r>
          </a:p>
          <a:p>
            <a:r>
              <a:rPr lang="en-US" dirty="0">
                <a:solidFill>
                  <a:srgbClr val="FFFFFF"/>
                </a:solidFill>
                <a:latin typeface="Century Gothic" charset="0"/>
              </a:rPr>
              <a:t>Sherben per ti vere ne levizje: </a:t>
            </a:r>
          </a:p>
          <a:p>
            <a:r>
              <a:rPr lang="en-US" dirty="0">
                <a:solidFill>
                  <a:srgbClr val="FFFFFF"/>
                </a:solidFill>
                <a:latin typeface="Century Gothic" charset="0"/>
              </a:rPr>
              <a:t>Makinat punuese dhe  </a:t>
            </a:r>
          </a:p>
          <a:p>
            <a:r>
              <a:rPr lang="en-US" dirty="0">
                <a:solidFill>
                  <a:srgbClr val="FFFFFF"/>
                </a:solidFill>
                <a:latin typeface="Century Gothic" charset="0"/>
              </a:rPr>
              <a:t>Mjeter perngjitese</a:t>
            </a:r>
          </a:p>
          <a:p>
            <a:r>
              <a:rPr lang="en-US" dirty="0">
                <a:solidFill>
                  <a:srgbClr val="FFFFFF"/>
                </a:solidFill>
                <a:latin typeface="Century Gothic" charset="0"/>
              </a:rPr>
              <a:t>Traktoret sipas fuqise se motorit jane: </a:t>
            </a:r>
          </a:p>
          <a:p>
            <a:r>
              <a:rPr lang="en-US" dirty="0">
                <a:solidFill>
                  <a:srgbClr val="FFFFFF"/>
                </a:solidFill>
                <a:latin typeface="Century Gothic" charset="0"/>
              </a:rPr>
              <a:t>Te lehte  </a:t>
            </a:r>
          </a:p>
          <a:p>
            <a:r>
              <a:rPr lang="en-US" dirty="0">
                <a:solidFill>
                  <a:srgbClr val="FFFFFF"/>
                </a:solidFill>
                <a:latin typeface="Century Gothic" charset="0"/>
              </a:rPr>
              <a:t>Te mesem  </a:t>
            </a:r>
          </a:p>
          <a:p>
            <a:r>
              <a:rPr lang="en-US" dirty="0">
                <a:solidFill>
                  <a:srgbClr val="FFFFFF"/>
                </a:solidFill>
                <a:latin typeface="Century Gothic" charset="0"/>
              </a:rPr>
              <a:t>Te rende </a:t>
            </a:r>
            <a:r>
              <a:rPr lang="en-US" dirty="0"/>
              <a:t/>
            </a:r>
            <a:br>
              <a:rPr lang="en-US" dirty="0"/>
            </a:br>
            <a:endParaRPr lang="en-US" dirty="0"/>
          </a:p>
        </p:txBody>
      </p:sp>
      <p:pic>
        <p:nvPicPr>
          <p:cNvPr id="4" name="Picture 3"/>
          <p:cNvPicPr>
            <a:picLocks noChangeAspect="1"/>
          </p:cNvPicPr>
          <p:nvPr/>
        </p:nvPicPr>
        <p:blipFill>
          <a:blip r:embed="rId3"/>
          <a:stretch>
            <a:fillRect/>
          </a:stretch>
        </p:blipFill>
        <p:spPr>
          <a:xfrm>
            <a:off x="8668638" y="4222070"/>
            <a:ext cx="2743200" cy="1728216"/>
          </a:xfrm>
          <a:prstGeom prst="rect">
            <a:avLst/>
          </a:prstGeom>
        </p:spPr>
      </p:pic>
    </p:spTree>
    <p:extLst>
      <p:ext uri="{BB962C8B-B14F-4D97-AF65-F5344CB8AC3E}">
        <p14:creationId xmlns:p14="http://schemas.microsoft.com/office/powerpoint/2010/main" val="3416029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a:t>Pra traktori  perdoret per terheqje te makinave bujqesore,siq jane:</a:t>
            </a:r>
          </a:p>
          <a:p>
            <a:r>
              <a:rPr lang="en-US"/>
              <a:t>Plugjet,kultivatori,trinat,makinat mbjellese,shperndaresit e plehut etj.</a:t>
            </a:r>
          </a:p>
          <a:p>
            <a:r>
              <a:rPr lang="en-US"/>
              <a:t>Traktori perbehet prej :mekanizmit te levizjes,mekanizmit te drejtimit,mekanimit te frenimit.</a:t>
            </a:r>
          </a:p>
          <a:p>
            <a:r>
              <a:rPr lang="en-US"/>
              <a:t>Traktoret sipas  fuqis se motorit jane:</a:t>
            </a:r>
          </a:p>
          <a:p>
            <a:r>
              <a:rPr lang="en-US"/>
              <a:t>Te lehte,</a:t>
            </a:r>
          </a:p>
          <a:p>
            <a:r>
              <a:rPr lang="en-US"/>
              <a:t>Te mesem,</a:t>
            </a:r>
          </a:p>
          <a:p>
            <a:r>
              <a:rPr lang="en-US"/>
              <a:t>Te rende.</a:t>
            </a:r>
          </a:p>
        </p:txBody>
      </p:sp>
      <p:pic>
        <p:nvPicPr>
          <p:cNvPr id="4" name="Picture 3"/>
          <p:cNvPicPr>
            <a:picLocks noChangeAspect="1"/>
          </p:cNvPicPr>
          <p:nvPr/>
        </p:nvPicPr>
        <p:blipFill>
          <a:blip r:embed="rId3"/>
          <a:stretch>
            <a:fillRect/>
          </a:stretch>
        </p:blipFill>
        <p:spPr>
          <a:xfrm>
            <a:off x="8153400" y="3567563"/>
            <a:ext cx="2743200" cy="2601102"/>
          </a:xfrm>
          <a:prstGeom prst="rect">
            <a:avLst/>
          </a:prstGeom>
        </p:spPr>
      </p:pic>
    </p:spTree>
    <p:extLst>
      <p:ext uri="{BB962C8B-B14F-4D97-AF65-F5344CB8AC3E}">
        <p14:creationId xmlns:p14="http://schemas.microsoft.com/office/powerpoint/2010/main" val="1159938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a:t>Per pune ne siperfaqe te vogla perdoren traktore  te vegjel.</a:t>
            </a:r>
          </a:p>
          <a:p>
            <a:r>
              <a:rPr lang="en-US"/>
              <a:t>Ata jane te pershtatshem per punime ndermjet rendeve te bimeve.lavreim,bartje etj.</a:t>
            </a:r>
          </a:p>
          <a:p>
            <a:r>
              <a:rPr lang="en-US"/>
              <a:t>Ne popullin tone  traktorin e vogel e quajme kultivator.</a:t>
            </a:r>
          </a:p>
        </p:txBody>
      </p:sp>
      <p:pic>
        <p:nvPicPr>
          <p:cNvPr id="4" name="Picture 3"/>
          <p:cNvPicPr>
            <a:picLocks noChangeAspect="1"/>
          </p:cNvPicPr>
          <p:nvPr/>
        </p:nvPicPr>
        <p:blipFill>
          <a:blip r:embed="rId3"/>
          <a:stretch>
            <a:fillRect/>
          </a:stretch>
        </p:blipFill>
        <p:spPr>
          <a:xfrm>
            <a:off x="3763783" y="3716338"/>
            <a:ext cx="5070655" cy="2055812"/>
          </a:xfrm>
          <a:prstGeom prst="rect">
            <a:avLst/>
          </a:prstGeom>
        </p:spPr>
      </p:pic>
    </p:spTree>
    <p:extLst>
      <p:ext uri="{BB962C8B-B14F-4D97-AF65-F5344CB8AC3E}">
        <p14:creationId xmlns:p14="http://schemas.microsoft.com/office/powerpoint/2010/main" val="35498997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0</TotalTime>
  <Words>0</Words>
  <Application>Microsoft Office PowerPoint</Application>
  <PresentationFormat>Widescreen</PresentationFormat>
  <Paragraphs>0</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Savon</vt:lpstr>
      <vt:lpstr>bUJQESIA</vt:lpstr>
      <vt:lpstr>teknika bujqesore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Plugjet</vt:lpstr>
      <vt:lpstr>Trinat</vt:lpstr>
      <vt:lpstr>Shpendaresit e plehut</vt:lpstr>
      <vt:lpstr>Mbjelleset</vt:lpstr>
      <vt:lpstr>Makinat e kombinuara</vt:lpstr>
      <vt:lpstr>Kombajna</vt:lpstr>
      <vt:lpstr>Teknika e ndertimtaris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 </cp:lastModifiedBy>
  <cp:revision>11</cp:revision>
  <dcterms:created xsi:type="dcterms:W3CDTF">2014-09-12T02:14:24Z</dcterms:created>
  <dcterms:modified xsi:type="dcterms:W3CDTF">2015-05-20T15:04:09Z</dcterms:modified>
</cp:coreProperties>
</file>