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19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280" units="cm"/>
          <inkml:channel name="Y" type="integer" max="720" units="cm"/>
        </inkml:traceFormat>
        <inkml:channelProperties>
          <inkml:channelProperty channel="X" name="resolution" value="28.31858" units="1/cm"/>
          <inkml:channelProperty channel="Y" name="resolution" value="28.34646" units="1/cm"/>
        </inkml:channelProperties>
      </inkml:inkSource>
      <inkml:timestamp xml:id="ts0" timeString="2015-02-02T09:00:19.363"/>
    </inkml:context>
    <inkml:brush xml:id="br0">
      <inkml:brushProperty name="width" value="0.05292" units="cm"/>
      <inkml:brushProperty name="height" value="0.05292" units="cm"/>
      <inkml:brushProperty name="color" value="#FF0000"/>
    </inkml:brush>
  </inkml:definitions>
  <inkml:trace contextRef="#ctx0" brushRef="#br0">5636 13864,'53'-53,"53"-26,52 0,-25-1,52-52,53 0,0-27,27 53,26-26,-27-27,80 53,0 0,53 0,-79 27,52 26,53-26,1-1,-27 27,52 53,54-26,-53 26,-397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720" units="cm"/>
        </inkml:traceFormat>
        <inkml:channelProperties>
          <inkml:channelProperty channel="X" name="resolution" value="28.31858" units="1/cm"/>
          <inkml:channelProperty channel="Y" name="resolution" value="28.34646" units="1/cm"/>
        </inkml:channelProperties>
      </inkml:inkSource>
      <inkml:timestamp xml:id="ts0" timeString="2015-02-02T09:00:25.587"/>
    </inkml:context>
    <inkml:brush xml:id="br0">
      <inkml:brushProperty name="width" value="0.05292" units="cm"/>
      <inkml:brushProperty name="height" value="0.05292" units="cm"/>
      <inkml:brushProperty name="color" value="#FF0000"/>
    </inkml:brush>
  </inkml:definitions>
  <inkml:trace contextRef="#ctx0" brushRef="#br0">-3757 6429,'0'53,"-53"27,27-27,-53 52,26-25,26-80</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78F8135-0469-42EF-B8AD-ADA6F81F9535}" type="datetimeFigureOut">
              <a:rPr lang="en-US" smtClean="0"/>
              <a:pPr/>
              <a:t>2/2/2015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E1965D9-D906-4C0A-9D2F-1F45AA3085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8F8135-0469-42EF-B8AD-ADA6F81F9535}" type="datetimeFigureOut">
              <a:rPr lang="en-US" smtClean="0"/>
              <a:pPr/>
              <a:t>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1965D9-D906-4C0A-9D2F-1F45AA3085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78F8135-0469-42EF-B8AD-ADA6F81F9535}" type="datetimeFigureOut">
              <a:rPr lang="en-US" smtClean="0"/>
              <a:pPr/>
              <a:t>2/2/2015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E1965D9-D906-4C0A-9D2F-1F45AA3085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8F8135-0469-42EF-B8AD-ADA6F81F9535}" type="datetimeFigureOut">
              <a:rPr lang="en-US" smtClean="0"/>
              <a:pPr/>
              <a:t>2/2/2015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1965D9-D906-4C0A-9D2F-1F45AA3085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78F8135-0469-42EF-B8AD-ADA6F81F9535}" type="datetimeFigureOut">
              <a:rPr lang="en-US" smtClean="0"/>
              <a:pPr/>
              <a:t>2/2/2015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E1965D9-D906-4C0A-9D2F-1F45AA3085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8F8135-0469-42EF-B8AD-ADA6F81F9535}" type="datetimeFigureOut">
              <a:rPr lang="en-US" smtClean="0"/>
              <a:pPr/>
              <a:t>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1965D9-D906-4C0A-9D2F-1F45AA3085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8F8135-0469-42EF-B8AD-ADA6F81F9535}" type="datetimeFigureOut">
              <a:rPr lang="en-US" smtClean="0"/>
              <a:pPr/>
              <a:t>2/2/2015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1965D9-D906-4C0A-9D2F-1F45AA3085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8F8135-0469-42EF-B8AD-ADA6F81F9535}" type="datetimeFigureOut">
              <a:rPr lang="en-US" smtClean="0"/>
              <a:pPr/>
              <a:t>2/2/2015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1965D9-D906-4C0A-9D2F-1F45AA3085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78F8135-0469-42EF-B8AD-ADA6F81F9535}" type="datetimeFigureOut">
              <a:rPr lang="en-US" smtClean="0"/>
              <a:pPr/>
              <a:t>2/2/2015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E1965D9-D906-4C0A-9D2F-1F45AA3085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8F8135-0469-42EF-B8AD-ADA6F81F9535}" type="datetimeFigureOut">
              <a:rPr lang="en-US" smtClean="0"/>
              <a:pPr/>
              <a:t>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1965D9-D906-4C0A-9D2F-1F45AA3085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78F8135-0469-42EF-B8AD-ADA6F81F9535}" type="datetimeFigureOut">
              <a:rPr lang="en-US" smtClean="0"/>
              <a:pPr/>
              <a:t>2/2/2015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1965D9-D906-4C0A-9D2F-1F45AA30850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78F8135-0469-42EF-B8AD-ADA6F81F9535}" type="datetimeFigureOut">
              <a:rPr lang="en-US" smtClean="0"/>
              <a:pPr/>
              <a:t>2/2/2015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E1965D9-D906-4C0A-9D2F-1F45AA3085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q.wikipedia.org/w/index.php?title=Drejtuesi_i_pajisjes&amp;action=edit&amp;redlink=1"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jpeg"/><Relationship Id="rId1" Type="http://schemas.openxmlformats.org/officeDocument/2006/relationships/slideLayout" Target="../slideLayouts/slideLayout9.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7.jpeg"/><Relationship Id="rId1" Type="http://schemas.openxmlformats.org/officeDocument/2006/relationships/slideLayout" Target="../slideLayouts/slideLayout9.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2667000"/>
            <a:ext cx="3200400" cy="2209800"/>
          </a:xfrm>
        </p:spPr>
        <p:txBody>
          <a:bodyPr>
            <a:noAutofit/>
          </a:bodyPr>
          <a:lstStyle/>
          <a:p>
            <a:r>
              <a:rPr lang="en-US" sz="4800" b="0" i="1" dirty="0" smtClean="0">
                <a:solidFill>
                  <a:schemeClr val="tx1">
                    <a:lumMod val="85000"/>
                    <a:lumOff val="15000"/>
                  </a:schemeClr>
                </a:solidFill>
              </a:rPr>
              <a:t>                                                   </a:t>
            </a:r>
            <a:br>
              <a:rPr lang="en-US" sz="4800" b="0" i="1" dirty="0" smtClean="0">
                <a:solidFill>
                  <a:schemeClr val="tx1">
                    <a:lumMod val="85000"/>
                    <a:lumOff val="15000"/>
                  </a:schemeClr>
                </a:solidFill>
              </a:rPr>
            </a:br>
            <a:r>
              <a:rPr lang="en-US" sz="4800" b="0" i="1" dirty="0" smtClean="0">
                <a:solidFill>
                  <a:schemeClr val="tx1">
                    <a:lumMod val="85000"/>
                    <a:lumOff val="15000"/>
                  </a:schemeClr>
                </a:solidFill>
              </a:rPr>
              <a:t> </a:t>
            </a:r>
            <a:r>
              <a:rPr lang="en-US" sz="4800" b="0" i="1" dirty="0" err="1" smtClean="0">
                <a:solidFill>
                  <a:schemeClr val="tx1">
                    <a:lumMod val="85000"/>
                    <a:lumOff val="15000"/>
                  </a:schemeClr>
                </a:solidFill>
              </a:rPr>
              <a:t>Mimoza</a:t>
            </a:r>
            <a:r>
              <a:rPr lang="en-US" sz="4800" b="0" i="1" dirty="0" smtClean="0">
                <a:solidFill>
                  <a:schemeClr val="tx1">
                    <a:lumMod val="85000"/>
                    <a:lumOff val="15000"/>
                  </a:schemeClr>
                </a:solidFill>
              </a:rPr>
              <a:t> </a:t>
            </a:r>
            <a:r>
              <a:rPr lang="en-US" sz="4800" b="0" i="1" dirty="0" err="1" smtClean="0">
                <a:solidFill>
                  <a:schemeClr val="tx1">
                    <a:lumMod val="85000"/>
                    <a:lumOff val="15000"/>
                  </a:schemeClr>
                </a:solidFill>
              </a:rPr>
              <a:t>Bajrami</a:t>
            </a:r>
            <a:r>
              <a:rPr lang="en-US" sz="4800" b="0" i="1" dirty="0" smtClean="0">
                <a:solidFill>
                  <a:schemeClr val="tx1">
                    <a:lumMod val="85000"/>
                    <a:lumOff val="15000"/>
                  </a:schemeClr>
                </a:solidFill>
              </a:rPr>
              <a:t>  </a:t>
            </a:r>
            <a:r>
              <a:rPr lang="en-US" sz="4800" b="0" i="1" dirty="0" err="1" smtClean="0">
                <a:solidFill>
                  <a:schemeClr val="tx1">
                    <a:lumMod val="85000"/>
                    <a:lumOff val="15000"/>
                  </a:schemeClr>
                </a:solidFill>
              </a:rPr>
              <a:t>donjeta</a:t>
            </a:r>
            <a:r>
              <a:rPr lang="en-US" sz="4800" b="0" i="1" dirty="0" smtClean="0">
                <a:solidFill>
                  <a:schemeClr val="tx1">
                    <a:lumMod val="85000"/>
                    <a:lumOff val="15000"/>
                  </a:schemeClr>
                </a:solidFill>
              </a:rPr>
              <a:t>  </a:t>
            </a:r>
            <a:r>
              <a:rPr lang="en-US" sz="4800" b="0" i="1" smtClean="0">
                <a:solidFill>
                  <a:schemeClr val="tx1">
                    <a:lumMod val="85000"/>
                    <a:lumOff val="15000"/>
                  </a:schemeClr>
                </a:solidFill>
              </a:rPr>
              <a:t>miftari</a:t>
            </a:r>
            <a:endParaRPr lang="en-US" sz="4800" b="0" i="1" dirty="0">
              <a:solidFill>
                <a:schemeClr val="tx1">
                  <a:lumMod val="85000"/>
                  <a:lumOff val="15000"/>
                </a:schemeClr>
              </a:solidFill>
            </a:endParaRPr>
          </a:p>
        </p:txBody>
      </p:sp>
      <p:sp>
        <p:nvSpPr>
          <p:cNvPr id="4" name="Text Placeholder 3"/>
          <p:cNvSpPr>
            <a:spLocks noGrp="1"/>
          </p:cNvSpPr>
          <p:nvPr>
            <p:ph type="body" sz="half" idx="2"/>
          </p:nvPr>
        </p:nvSpPr>
        <p:spPr>
          <a:xfrm>
            <a:off x="5029200" y="762000"/>
            <a:ext cx="4114800" cy="2438400"/>
          </a:xfrm>
        </p:spPr>
        <p:txBody>
          <a:bodyPr>
            <a:normAutofit/>
          </a:bodyPr>
          <a:lstStyle/>
          <a:p>
            <a:r>
              <a:rPr lang="en-US" sz="4000" dirty="0" err="1" smtClean="0"/>
              <a:t>Lenda:Teknologji</a:t>
            </a:r>
            <a:r>
              <a:rPr lang="en-US" sz="4000" dirty="0" smtClean="0"/>
              <a:t>  </a:t>
            </a:r>
          </a:p>
        </p:txBody>
      </p:sp>
      <p:pic>
        <p:nvPicPr>
          <p:cNvPr id="1026" name="Picture 2" descr="C:\Documents and Settings\Admin\Desktop\1526538_572197812871208_1274125616_n.jpg"/>
          <p:cNvPicPr>
            <a:picLocks noChangeAspect="1" noChangeArrowheads="1"/>
          </p:cNvPicPr>
          <p:nvPr/>
        </p:nvPicPr>
        <p:blipFill>
          <a:blip r:embed="rId2"/>
          <a:srcRect/>
          <a:stretch>
            <a:fillRect/>
          </a:stretch>
        </p:blipFill>
        <p:spPr bwMode="auto">
          <a:xfrm>
            <a:off x="609600" y="1066800"/>
            <a:ext cx="4419600" cy="4267200"/>
          </a:xfrm>
          <a:prstGeom prst="rect">
            <a:avLst/>
          </a:prstGeom>
          <a:noFill/>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images.jpg"/>
          <p:cNvPicPr>
            <a:picLocks noGrp="1" noChangeAspect="1"/>
          </p:cNvPicPr>
          <p:nvPr>
            <p:ph type="pic" idx="1"/>
          </p:nvPr>
        </p:nvPicPr>
        <p:blipFill>
          <a:blip r:embed="rId2"/>
          <a:srcRect l="12534" r="12534"/>
          <a:stretch>
            <a:fillRect/>
          </a:stretch>
        </p:blipFill>
        <p:spPr>
          <a:xfrm>
            <a:off x="663682" y="1041002"/>
            <a:ext cx="3832118" cy="4206240"/>
          </a:xfrm>
        </p:spPr>
      </p:pic>
      <p:sp>
        <p:nvSpPr>
          <p:cNvPr id="6" name="Text Placeholder 5"/>
          <p:cNvSpPr>
            <a:spLocks noGrp="1"/>
          </p:cNvSpPr>
          <p:nvPr>
            <p:ph type="body" sz="half" idx="2"/>
          </p:nvPr>
        </p:nvSpPr>
        <p:spPr>
          <a:xfrm>
            <a:off x="5029200" y="152400"/>
            <a:ext cx="3886200" cy="6705600"/>
          </a:xfrm>
        </p:spPr>
        <p:txBody>
          <a:bodyPr>
            <a:normAutofit fontScale="70000" lnSpcReduction="20000"/>
          </a:bodyPr>
          <a:lstStyle/>
          <a:p>
            <a:r>
              <a:rPr lang="en-US" sz="1800" dirty="0" smtClean="0"/>
              <a:t/>
            </a:r>
            <a:br>
              <a:rPr lang="en-US" sz="1800" dirty="0" smtClean="0"/>
            </a:br>
            <a:r>
              <a:rPr lang="en-US" sz="1800" b="1" i="1" dirty="0" err="1" smtClean="0">
                <a:solidFill>
                  <a:srgbClr val="141414"/>
                </a:solidFill>
              </a:rPr>
              <a:t>Ndërlidhësi</a:t>
            </a:r>
            <a:r>
              <a:rPr lang="en-US" sz="1800" b="1" i="1" dirty="0" smtClean="0">
                <a:solidFill>
                  <a:srgbClr val="141414"/>
                </a:solidFill>
              </a:rPr>
              <a:t> IEE 1394 </a:t>
            </a:r>
            <a:r>
              <a:rPr lang="en-US" sz="1800" dirty="0" smtClean="0"/>
              <a:t/>
            </a:r>
            <a:br>
              <a:rPr lang="en-US" sz="1800" dirty="0" smtClean="0"/>
            </a:br>
            <a:r>
              <a:rPr lang="en-US" sz="1800" dirty="0" smtClean="0">
                <a:solidFill>
                  <a:srgbClr val="141414"/>
                </a:solidFill>
              </a:rPr>
              <a:t>-</a:t>
            </a:r>
            <a:r>
              <a:rPr lang="en-US" sz="1800" dirty="0" err="1" smtClean="0">
                <a:solidFill>
                  <a:srgbClr val="141414"/>
                </a:solidFill>
              </a:rPr>
              <a:t>Ndërlidhësi</a:t>
            </a:r>
            <a:r>
              <a:rPr lang="en-US" sz="1800" dirty="0" smtClean="0">
                <a:solidFill>
                  <a:srgbClr val="141414"/>
                </a:solidFill>
              </a:rPr>
              <a:t> IEE 1394 </a:t>
            </a:r>
            <a:r>
              <a:rPr lang="en-US" sz="1800" dirty="0" err="1" smtClean="0">
                <a:solidFill>
                  <a:srgbClr val="141414"/>
                </a:solidFill>
              </a:rPr>
              <a:t>është</a:t>
            </a:r>
            <a:r>
              <a:rPr lang="en-US" sz="1800" dirty="0" smtClean="0">
                <a:solidFill>
                  <a:srgbClr val="141414"/>
                </a:solidFill>
              </a:rPr>
              <a:t> </a:t>
            </a:r>
            <a:r>
              <a:rPr lang="en-US" sz="1800" dirty="0" err="1" smtClean="0">
                <a:solidFill>
                  <a:srgbClr val="141414"/>
                </a:solidFill>
              </a:rPr>
              <a:t>ndërlidhës</a:t>
            </a:r>
            <a:r>
              <a:rPr lang="en-US" sz="1800" dirty="0" smtClean="0">
                <a:solidFill>
                  <a:srgbClr val="141414"/>
                </a:solidFill>
              </a:rPr>
              <a:t> </a:t>
            </a:r>
            <a:r>
              <a:rPr lang="en-US" sz="1800" dirty="0" err="1" smtClean="0">
                <a:solidFill>
                  <a:srgbClr val="141414"/>
                </a:solidFill>
              </a:rPr>
              <a:t>serik</a:t>
            </a:r>
            <a:r>
              <a:rPr lang="en-US" sz="1800" dirty="0" smtClean="0">
                <a:solidFill>
                  <a:srgbClr val="141414"/>
                </a:solidFill>
              </a:rPr>
              <a:t> me </a:t>
            </a:r>
            <a:r>
              <a:rPr lang="en-US" sz="1800" dirty="0" err="1" smtClean="0">
                <a:solidFill>
                  <a:srgbClr val="141414"/>
                </a:solidFill>
              </a:rPr>
              <a:t>shpejtësi</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madhe</a:t>
            </a:r>
            <a:r>
              <a:rPr lang="en-US" sz="1800" dirty="0" smtClean="0">
                <a:solidFill>
                  <a:srgbClr val="141414"/>
                </a:solidFill>
              </a:rPr>
              <a:t> I </a:t>
            </a:r>
            <a:r>
              <a:rPr lang="en-US" sz="1800" dirty="0" err="1" smtClean="0">
                <a:solidFill>
                  <a:srgbClr val="141414"/>
                </a:solidFill>
              </a:rPr>
              <a:t>cili</a:t>
            </a:r>
            <a:r>
              <a:rPr lang="en-US" sz="1800" dirty="0" smtClean="0">
                <a:solidFill>
                  <a:srgbClr val="141414"/>
                </a:solidFill>
              </a:rPr>
              <a:t> </a:t>
            </a:r>
            <a:r>
              <a:rPr lang="en-US" sz="1800" dirty="0" err="1" smtClean="0">
                <a:solidFill>
                  <a:srgbClr val="141414"/>
                </a:solidFill>
              </a:rPr>
              <a:t>përdoret</a:t>
            </a:r>
            <a:r>
              <a:rPr lang="en-US" sz="1800" dirty="0" smtClean="0">
                <a:solidFill>
                  <a:srgbClr val="141414"/>
                </a:solidFill>
              </a:rPr>
              <a:t> </a:t>
            </a:r>
            <a:r>
              <a:rPr lang="en-US" sz="1800" dirty="0" err="1" smtClean="0">
                <a:solidFill>
                  <a:srgbClr val="141414"/>
                </a:solidFill>
              </a:rPr>
              <a:t>për</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lidhur</a:t>
            </a:r>
            <a:r>
              <a:rPr lang="en-US" sz="1800" dirty="0" smtClean="0">
                <a:solidFill>
                  <a:srgbClr val="141414"/>
                </a:solidFill>
              </a:rPr>
              <a:t> </a:t>
            </a:r>
            <a:r>
              <a:rPr lang="en-US" sz="1800" dirty="0" err="1" smtClean="0">
                <a:solidFill>
                  <a:srgbClr val="141414"/>
                </a:solidFill>
              </a:rPr>
              <a:t>pajisjet</a:t>
            </a:r>
            <a:r>
              <a:rPr lang="en-US" sz="1800" dirty="0" smtClean="0">
                <a:solidFill>
                  <a:srgbClr val="141414"/>
                </a:solidFill>
              </a:rPr>
              <a:t> me </a:t>
            </a:r>
            <a:r>
              <a:rPr lang="en-US" sz="1800" dirty="0" err="1" smtClean="0">
                <a:solidFill>
                  <a:srgbClr val="141414"/>
                </a:solidFill>
              </a:rPr>
              <a:t>shpejtësi</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lartë</a:t>
            </a:r>
            <a:r>
              <a:rPr lang="en-US" sz="1800" dirty="0" smtClean="0">
                <a:solidFill>
                  <a:srgbClr val="141414"/>
                </a:solidFill>
              </a:rPr>
              <a:t> </a:t>
            </a:r>
            <a:r>
              <a:rPr lang="en-US" sz="1800" dirty="0" err="1" smtClean="0">
                <a:solidFill>
                  <a:srgbClr val="141414"/>
                </a:solidFill>
              </a:rPr>
              <a:t>siç</a:t>
            </a:r>
            <a:r>
              <a:rPr lang="en-US" sz="1800" dirty="0" smtClean="0">
                <a:solidFill>
                  <a:srgbClr val="141414"/>
                </a:solidFill>
              </a:rPr>
              <a:t> </a:t>
            </a:r>
            <a:r>
              <a:rPr lang="en-US" sz="1800" dirty="0" err="1" smtClean="0">
                <a:solidFill>
                  <a:srgbClr val="141414"/>
                </a:solidFill>
              </a:rPr>
              <a:t>janë</a:t>
            </a:r>
            <a:r>
              <a:rPr lang="en-US" sz="1800" dirty="0" smtClean="0">
                <a:solidFill>
                  <a:srgbClr val="141414"/>
                </a:solidFill>
              </a:rPr>
              <a:t> </a:t>
            </a:r>
            <a:r>
              <a:rPr lang="en-US" sz="1800" dirty="0" err="1" smtClean="0">
                <a:solidFill>
                  <a:srgbClr val="141414"/>
                </a:solidFill>
              </a:rPr>
              <a:t>ngasësit</a:t>
            </a:r>
            <a:r>
              <a:rPr lang="en-US" sz="1800" dirty="0" smtClean="0">
                <a:solidFill>
                  <a:srgbClr val="141414"/>
                </a:solidFill>
              </a:rPr>
              <a:t> e </a:t>
            </a:r>
            <a:r>
              <a:rPr lang="en-US" sz="1800" dirty="0" err="1" smtClean="0">
                <a:solidFill>
                  <a:srgbClr val="141414"/>
                </a:solidFill>
              </a:rPr>
              <a:t>disqeve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ndryshme</a:t>
            </a:r>
            <a:r>
              <a:rPr lang="en-US" sz="1800" dirty="0" smtClean="0">
                <a:solidFill>
                  <a:srgbClr val="141414"/>
                </a:solidFill>
              </a:rPr>
              <a:t>, </a:t>
            </a:r>
            <a:r>
              <a:rPr lang="en-US" sz="1800" dirty="0" err="1" smtClean="0">
                <a:solidFill>
                  <a:srgbClr val="141414"/>
                </a:solidFill>
              </a:rPr>
              <a:t>rrjetet</a:t>
            </a:r>
            <a:r>
              <a:rPr lang="en-US" sz="1800" dirty="0" smtClean="0">
                <a:solidFill>
                  <a:srgbClr val="141414"/>
                </a:solidFill>
              </a:rPr>
              <a:t>, </a:t>
            </a:r>
            <a:r>
              <a:rPr lang="en-US" sz="1800" dirty="0" err="1" smtClean="0">
                <a:solidFill>
                  <a:srgbClr val="141414"/>
                </a:solidFill>
              </a:rPr>
              <a:t>kamerat</a:t>
            </a:r>
            <a:r>
              <a:rPr lang="en-US" sz="1800" dirty="0" smtClean="0">
                <a:solidFill>
                  <a:srgbClr val="141414"/>
                </a:solidFill>
              </a:rPr>
              <a:t> </a:t>
            </a:r>
            <a:r>
              <a:rPr lang="en-US" sz="1800" dirty="0" err="1" smtClean="0">
                <a:solidFill>
                  <a:srgbClr val="141414"/>
                </a:solidFill>
              </a:rPr>
              <a:t>digjitale</a:t>
            </a:r>
            <a:r>
              <a:rPr lang="en-US" sz="1800" dirty="0" smtClean="0">
                <a:solidFill>
                  <a:srgbClr val="141414"/>
                </a:solidFill>
              </a:rPr>
              <a:t>, </a:t>
            </a:r>
            <a:r>
              <a:rPr lang="en-US" sz="1800" dirty="0" err="1" smtClean="0">
                <a:solidFill>
                  <a:srgbClr val="141414"/>
                </a:solidFill>
              </a:rPr>
              <a:t>etj</a:t>
            </a:r>
            <a:r>
              <a:rPr lang="en-US" sz="1800" dirty="0" smtClean="0">
                <a:solidFill>
                  <a:srgbClr val="141414"/>
                </a:solidFill>
              </a:rPr>
              <a:t>. </a:t>
            </a:r>
            <a:r>
              <a:rPr lang="en-US" sz="1800" dirty="0" err="1" smtClean="0">
                <a:solidFill>
                  <a:srgbClr val="141414"/>
                </a:solidFill>
              </a:rPr>
              <a:t>Aktualisht</a:t>
            </a:r>
            <a:r>
              <a:rPr lang="en-US" sz="1800" dirty="0" smtClean="0">
                <a:solidFill>
                  <a:srgbClr val="141414"/>
                </a:solidFill>
              </a:rPr>
              <a:t> </a:t>
            </a:r>
            <a:r>
              <a:rPr lang="en-US" sz="1800" dirty="0" err="1" smtClean="0">
                <a:solidFill>
                  <a:srgbClr val="141414"/>
                </a:solidFill>
              </a:rPr>
              <a:t>nuk</a:t>
            </a:r>
            <a:r>
              <a:rPr lang="en-US" sz="1800" dirty="0" smtClean="0">
                <a:solidFill>
                  <a:srgbClr val="141414"/>
                </a:solidFill>
              </a:rPr>
              <a:t> </a:t>
            </a:r>
            <a:r>
              <a:rPr lang="en-US" sz="1800" dirty="0" err="1" smtClean="0">
                <a:solidFill>
                  <a:srgbClr val="141414"/>
                </a:solidFill>
              </a:rPr>
              <a:t>është</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përdorim</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gjerë</a:t>
            </a:r>
            <a:r>
              <a:rPr lang="en-US" sz="1800" dirty="0" smtClean="0">
                <a:solidFill>
                  <a:srgbClr val="141414"/>
                </a:solidFill>
              </a:rPr>
              <a:t>, </a:t>
            </a:r>
            <a:r>
              <a:rPr lang="en-US" sz="1800" dirty="0" err="1" smtClean="0">
                <a:solidFill>
                  <a:srgbClr val="141414"/>
                </a:solidFill>
              </a:rPr>
              <a:t>por</a:t>
            </a:r>
            <a:r>
              <a:rPr lang="en-US" sz="1800" dirty="0" smtClean="0">
                <a:solidFill>
                  <a:srgbClr val="141414"/>
                </a:solidFill>
              </a:rPr>
              <a:t> </a:t>
            </a:r>
            <a:r>
              <a:rPr lang="en-US" sz="1800" dirty="0" err="1" smtClean="0">
                <a:solidFill>
                  <a:srgbClr val="141414"/>
                </a:solidFill>
              </a:rPr>
              <a:t>shumë</a:t>
            </a:r>
            <a:r>
              <a:rPr lang="en-US" sz="1800" dirty="0" smtClean="0">
                <a:solidFill>
                  <a:srgbClr val="141414"/>
                </a:solidFill>
              </a:rPr>
              <a:t> </a:t>
            </a:r>
            <a:r>
              <a:rPr lang="en-US" sz="1800" dirty="0" err="1" smtClean="0">
                <a:solidFill>
                  <a:srgbClr val="141414"/>
                </a:solidFill>
              </a:rPr>
              <a:t>shpejt</a:t>
            </a:r>
            <a:r>
              <a:rPr lang="en-US" sz="1800" dirty="0" smtClean="0">
                <a:solidFill>
                  <a:srgbClr val="141414"/>
                </a:solidFill>
              </a:rPr>
              <a:t> do </a:t>
            </a:r>
            <a:r>
              <a:rPr lang="en-US" sz="1800" dirty="0" err="1" smtClean="0">
                <a:solidFill>
                  <a:srgbClr val="141414"/>
                </a:solidFill>
              </a:rPr>
              <a:t>ta</a:t>
            </a:r>
            <a:r>
              <a:rPr lang="en-US" sz="1800" dirty="0" smtClean="0">
                <a:solidFill>
                  <a:srgbClr val="141414"/>
                </a:solidFill>
              </a:rPr>
              <a:t> </a:t>
            </a:r>
            <a:r>
              <a:rPr lang="en-US" sz="1800" dirty="0" err="1" smtClean="0">
                <a:solidFill>
                  <a:srgbClr val="141414"/>
                </a:solidFill>
              </a:rPr>
              <a:t>zëvendësoj</a:t>
            </a:r>
            <a:r>
              <a:rPr lang="en-US" sz="1800" dirty="0" smtClean="0">
                <a:solidFill>
                  <a:srgbClr val="141414"/>
                </a:solidFill>
              </a:rPr>
              <a:t> </a:t>
            </a:r>
            <a:r>
              <a:rPr lang="en-US" sz="1800" dirty="0" err="1" smtClean="0">
                <a:solidFill>
                  <a:srgbClr val="141414"/>
                </a:solidFill>
              </a:rPr>
              <a:t>ndërlidhësin</a:t>
            </a:r>
            <a:r>
              <a:rPr lang="en-US" sz="1800" dirty="0" smtClean="0">
                <a:solidFill>
                  <a:srgbClr val="141414"/>
                </a:solidFill>
              </a:rPr>
              <a:t> SCSI.</a:t>
            </a:r>
            <a:r>
              <a:rPr lang="en-US" sz="1800" dirty="0" smtClean="0"/>
              <a:t/>
            </a:r>
            <a:br>
              <a:rPr lang="en-US" sz="1800" dirty="0" smtClean="0"/>
            </a:br>
            <a:r>
              <a:rPr lang="en-US" sz="1800" dirty="0" err="1" smtClean="0">
                <a:solidFill>
                  <a:srgbClr val="141414"/>
                </a:solidFill>
              </a:rPr>
              <a:t>Dështimet</a:t>
            </a:r>
            <a:r>
              <a:rPr lang="en-US" sz="1800" dirty="0" smtClean="0">
                <a:solidFill>
                  <a:srgbClr val="141414"/>
                </a:solidFill>
              </a:rPr>
              <a:t> e </a:t>
            </a:r>
            <a:r>
              <a:rPr lang="en-US" sz="1800" dirty="0" err="1" smtClean="0">
                <a:solidFill>
                  <a:srgbClr val="141414"/>
                </a:solidFill>
              </a:rPr>
              <a:t>Harduerit</a:t>
            </a:r>
            <a:r>
              <a:rPr lang="en-US" sz="1800" dirty="0" smtClean="0">
                <a:solidFill>
                  <a:srgbClr val="141414"/>
                </a:solidFill>
              </a:rPr>
              <a:t> </a:t>
            </a:r>
            <a:r>
              <a:rPr lang="en-US" sz="1800" dirty="0" err="1" smtClean="0">
                <a:solidFill>
                  <a:srgbClr val="141414"/>
                </a:solidFill>
              </a:rPr>
              <a:t>dhe</a:t>
            </a:r>
            <a:r>
              <a:rPr lang="en-US" sz="1800" dirty="0" smtClean="0">
                <a:solidFill>
                  <a:srgbClr val="141414"/>
                </a:solidFill>
              </a:rPr>
              <a:t> </a:t>
            </a:r>
            <a:r>
              <a:rPr lang="en-US" sz="1800" dirty="0" err="1" smtClean="0">
                <a:solidFill>
                  <a:srgbClr val="141414"/>
                </a:solidFill>
              </a:rPr>
              <a:t>Softuerit</a:t>
            </a:r>
            <a:r>
              <a:rPr lang="en-US" sz="1800" dirty="0" smtClean="0"/>
              <a:t/>
            </a:r>
            <a:br>
              <a:rPr lang="en-US" sz="1800" dirty="0" smtClean="0"/>
            </a:br>
            <a:r>
              <a:rPr lang="en-US" sz="1800" dirty="0" smtClean="0">
                <a:solidFill>
                  <a:srgbClr val="141414"/>
                </a:solidFill>
              </a:rPr>
              <a:t>-</a:t>
            </a:r>
            <a:r>
              <a:rPr lang="en-US" sz="1800" dirty="0" err="1" smtClean="0">
                <a:solidFill>
                  <a:srgbClr val="141414"/>
                </a:solidFill>
              </a:rPr>
              <a:t>Simptomat</a:t>
            </a:r>
            <a:r>
              <a:rPr lang="en-US" sz="1800" dirty="0" smtClean="0">
                <a:solidFill>
                  <a:srgbClr val="141414"/>
                </a:solidFill>
              </a:rPr>
              <a:t> e </a:t>
            </a:r>
            <a:r>
              <a:rPr lang="en-US" sz="1800" dirty="0" err="1" smtClean="0">
                <a:solidFill>
                  <a:srgbClr val="141414"/>
                </a:solidFill>
              </a:rPr>
              <a:t>dështimit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softuerit</a:t>
            </a:r>
            <a:r>
              <a:rPr lang="en-US" sz="1800" dirty="0" smtClean="0">
                <a:solidFill>
                  <a:srgbClr val="141414"/>
                </a:solidFill>
              </a:rPr>
              <a:t> </a:t>
            </a:r>
            <a:r>
              <a:rPr lang="en-US" sz="1800" dirty="0" err="1" smtClean="0">
                <a:solidFill>
                  <a:srgbClr val="141414"/>
                </a:solidFill>
              </a:rPr>
              <a:t>janë</a:t>
            </a:r>
            <a:r>
              <a:rPr lang="en-US" sz="1800" dirty="0" smtClean="0">
                <a:solidFill>
                  <a:srgbClr val="141414"/>
                </a:solidFill>
              </a:rPr>
              <a:t>:</a:t>
            </a:r>
            <a:r>
              <a:rPr lang="en-US" sz="1800" dirty="0" smtClean="0"/>
              <a:t/>
            </a:r>
            <a:br>
              <a:rPr lang="en-US" sz="1800" dirty="0" smtClean="0"/>
            </a:br>
            <a:r>
              <a:rPr lang="en-US" sz="1800" dirty="0" smtClean="0">
                <a:solidFill>
                  <a:srgbClr val="141414"/>
                </a:solidFill>
              </a:rPr>
              <a:t>- </a:t>
            </a:r>
            <a:r>
              <a:rPr lang="en-US" sz="1800" dirty="0" err="1" smtClean="0">
                <a:solidFill>
                  <a:srgbClr val="141414"/>
                </a:solidFill>
              </a:rPr>
              <a:t>ndonjëri</a:t>
            </a:r>
            <a:r>
              <a:rPr lang="en-US" sz="1800" dirty="0" smtClean="0">
                <a:solidFill>
                  <a:srgbClr val="141414"/>
                </a:solidFill>
              </a:rPr>
              <a:t> </a:t>
            </a:r>
            <a:r>
              <a:rPr lang="en-US" sz="1800" dirty="0" err="1" smtClean="0">
                <a:solidFill>
                  <a:srgbClr val="141414"/>
                </a:solidFill>
              </a:rPr>
              <a:t>prej</a:t>
            </a:r>
            <a:r>
              <a:rPr lang="en-US" sz="1800" dirty="0" smtClean="0">
                <a:solidFill>
                  <a:srgbClr val="141414"/>
                </a:solidFill>
              </a:rPr>
              <a:t> </a:t>
            </a:r>
            <a:r>
              <a:rPr lang="en-US" sz="1800" dirty="0" err="1" smtClean="0">
                <a:solidFill>
                  <a:srgbClr val="141414"/>
                </a:solidFill>
              </a:rPr>
              <a:t>programeve</a:t>
            </a:r>
            <a:r>
              <a:rPr lang="en-US" sz="1800" dirty="0" smtClean="0">
                <a:solidFill>
                  <a:srgbClr val="141414"/>
                </a:solidFill>
              </a:rPr>
              <a:t> </a:t>
            </a:r>
            <a:r>
              <a:rPr lang="en-US" sz="1800" dirty="0" err="1" smtClean="0">
                <a:solidFill>
                  <a:srgbClr val="141414"/>
                </a:solidFill>
              </a:rPr>
              <a:t>stopohet</a:t>
            </a:r>
            <a:r>
              <a:rPr lang="en-US" sz="1800" dirty="0" smtClean="0">
                <a:solidFill>
                  <a:srgbClr val="141414"/>
                </a:solidFill>
              </a:rPr>
              <a:t>, </a:t>
            </a:r>
            <a:r>
              <a:rPr lang="en-US" sz="1800" dirty="0" err="1" smtClean="0">
                <a:solidFill>
                  <a:srgbClr val="141414"/>
                </a:solidFill>
              </a:rPr>
              <a:t>ndërsa</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tjerët</a:t>
            </a:r>
            <a:r>
              <a:rPr lang="en-US" sz="1800" dirty="0" smtClean="0">
                <a:solidFill>
                  <a:srgbClr val="141414"/>
                </a:solidFill>
              </a:rPr>
              <a:t> </a:t>
            </a:r>
            <a:r>
              <a:rPr lang="en-US" sz="1800" dirty="0" err="1" smtClean="0">
                <a:solidFill>
                  <a:srgbClr val="141414"/>
                </a:solidFill>
              </a:rPr>
              <a:t>punojnë</a:t>
            </a:r>
            <a:r>
              <a:rPr lang="en-US" sz="1800" dirty="0" smtClean="0">
                <a:solidFill>
                  <a:srgbClr val="141414"/>
                </a:solidFill>
              </a:rPr>
              <a:t> </a:t>
            </a:r>
            <a:r>
              <a:rPr lang="en-US" sz="1800" dirty="0" err="1" smtClean="0">
                <a:solidFill>
                  <a:srgbClr val="141414"/>
                </a:solidFill>
              </a:rPr>
              <a:t>normalisht</a:t>
            </a:r>
            <a:r>
              <a:rPr lang="en-US" sz="1800" dirty="0" smtClean="0">
                <a:solidFill>
                  <a:srgbClr val="141414"/>
                </a:solidFill>
              </a:rPr>
              <a:t> -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ekran</a:t>
            </a:r>
            <a:r>
              <a:rPr lang="en-US" sz="1800" dirty="0" smtClean="0">
                <a:solidFill>
                  <a:srgbClr val="141414"/>
                </a:solidFill>
              </a:rPr>
              <a:t> </a:t>
            </a:r>
            <a:r>
              <a:rPr lang="en-US" sz="1800" dirty="0" err="1" smtClean="0">
                <a:solidFill>
                  <a:srgbClr val="141414"/>
                </a:solidFill>
              </a:rPr>
              <a:t>paraqitet</a:t>
            </a:r>
            <a:r>
              <a:rPr lang="en-US" sz="1800" dirty="0" smtClean="0">
                <a:solidFill>
                  <a:srgbClr val="141414"/>
                </a:solidFill>
              </a:rPr>
              <a:t> </a:t>
            </a:r>
            <a:r>
              <a:rPr lang="en-US" sz="1800" dirty="0" err="1" smtClean="0">
                <a:solidFill>
                  <a:srgbClr val="141414"/>
                </a:solidFill>
              </a:rPr>
              <a:t>mesazhi</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gabimit</a:t>
            </a:r>
            <a:r>
              <a:rPr lang="en-US" sz="1800" dirty="0" smtClean="0">
                <a:solidFill>
                  <a:srgbClr val="141414"/>
                </a:solidFill>
              </a:rPr>
              <a:t> (</a:t>
            </a:r>
            <a:r>
              <a:rPr lang="en-US" sz="1800" dirty="0" err="1" smtClean="0">
                <a:solidFill>
                  <a:srgbClr val="141414"/>
                </a:solidFill>
              </a:rPr>
              <a:t>ekrani</a:t>
            </a:r>
            <a:r>
              <a:rPr lang="en-US" sz="1800" dirty="0" smtClean="0">
                <a:solidFill>
                  <a:srgbClr val="141414"/>
                </a:solidFill>
              </a:rPr>
              <a:t> </a:t>
            </a:r>
            <a:r>
              <a:rPr lang="en-US" sz="1800" dirty="0" err="1" smtClean="0">
                <a:solidFill>
                  <a:srgbClr val="141414"/>
                </a:solidFill>
              </a:rPr>
              <a:t>merr</a:t>
            </a:r>
            <a:r>
              <a:rPr lang="en-US" sz="1800" dirty="0" smtClean="0">
                <a:solidFill>
                  <a:srgbClr val="141414"/>
                </a:solidFill>
              </a:rPr>
              <a:t> </a:t>
            </a:r>
            <a:r>
              <a:rPr lang="en-US" sz="1800" dirty="0" err="1" smtClean="0">
                <a:solidFill>
                  <a:srgbClr val="141414"/>
                </a:solidFill>
              </a:rPr>
              <a:t>ngjyrë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kaltër</a:t>
            </a:r>
            <a:r>
              <a:rPr lang="en-US" sz="1800" dirty="0" smtClean="0">
                <a:solidFill>
                  <a:srgbClr val="141414"/>
                </a:solidFill>
              </a:rPr>
              <a:t>) - </a:t>
            </a:r>
            <a:r>
              <a:rPr lang="en-US" sz="1800" dirty="0" err="1" smtClean="0">
                <a:solidFill>
                  <a:srgbClr val="141414"/>
                </a:solidFill>
              </a:rPr>
              <a:t>programet</a:t>
            </a:r>
            <a:r>
              <a:rPr lang="en-US" sz="1800" dirty="0" smtClean="0">
                <a:solidFill>
                  <a:srgbClr val="141414"/>
                </a:solidFill>
              </a:rPr>
              <a:t> </a:t>
            </a:r>
            <a:r>
              <a:rPr lang="en-US" sz="1800" dirty="0" err="1" smtClean="0">
                <a:solidFill>
                  <a:srgbClr val="141414"/>
                </a:solidFill>
              </a:rPr>
              <a:t>stopohen</a:t>
            </a:r>
            <a:r>
              <a:rPr lang="en-US" sz="1800" dirty="0" smtClean="0">
                <a:solidFill>
                  <a:srgbClr val="141414"/>
                </a:solidFill>
              </a:rPr>
              <a:t> pas </a:t>
            </a:r>
            <a:r>
              <a:rPr lang="en-US" sz="1800" dirty="0" err="1" smtClean="0">
                <a:solidFill>
                  <a:srgbClr val="141414"/>
                </a:solidFill>
              </a:rPr>
              <a:t>instalimit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softuerit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ri</a:t>
            </a:r>
            <a:r>
              <a:rPr lang="en-US" sz="1800" dirty="0" smtClean="0">
                <a:solidFill>
                  <a:srgbClr val="141414"/>
                </a:solidFill>
              </a:rPr>
              <a:t> - </a:t>
            </a:r>
            <a:r>
              <a:rPr lang="en-US" sz="1800" dirty="0" err="1" smtClean="0">
                <a:solidFill>
                  <a:srgbClr val="141414"/>
                </a:solidFill>
              </a:rPr>
              <a:t>kompjuteri</a:t>
            </a:r>
            <a:r>
              <a:rPr lang="en-US" sz="1800" dirty="0" smtClean="0">
                <a:solidFill>
                  <a:srgbClr val="141414"/>
                </a:solidFill>
              </a:rPr>
              <a:t> </a:t>
            </a:r>
            <a:r>
              <a:rPr lang="en-US" sz="1800" dirty="0" err="1" smtClean="0">
                <a:solidFill>
                  <a:srgbClr val="141414"/>
                </a:solidFill>
              </a:rPr>
              <a:t>ndalet</a:t>
            </a:r>
            <a:r>
              <a:rPr lang="en-US" sz="1800" dirty="0" smtClean="0">
                <a:solidFill>
                  <a:srgbClr val="141414"/>
                </a:solidFill>
              </a:rPr>
              <a:t> pas </a:t>
            </a:r>
            <a:r>
              <a:rPr lang="en-US" sz="1800" dirty="0" err="1" smtClean="0">
                <a:solidFill>
                  <a:srgbClr val="141414"/>
                </a:solidFill>
              </a:rPr>
              <a:t>mbylljes</a:t>
            </a:r>
            <a:r>
              <a:rPr lang="en-US" sz="1800" dirty="0" smtClean="0">
                <a:solidFill>
                  <a:srgbClr val="141414"/>
                </a:solidFill>
              </a:rPr>
              <a:t> </a:t>
            </a:r>
            <a:r>
              <a:rPr lang="en-US" sz="1800" dirty="0" err="1" smtClean="0">
                <a:solidFill>
                  <a:srgbClr val="141414"/>
                </a:solidFill>
              </a:rPr>
              <a:t>së</a:t>
            </a:r>
            <a:r>
              <a:rPr lang="en-US" sz="1800" dirty="0" smtClean="0">
                <a:solidFill>
                  <a:srgbClr val="141414"/>
                </a:solidFill>
              </a:rPr>
              <a:t> </a:t>
            </a:r>
            <a:r>
              <a:rPr lang="en-US" sz="1800" dirty="0" err="1" smtClean="0">
                <a:solidFill>
                  <a:srgbClr val="141414"/>
                </a:solidFill>
              </a:rPr>
              <a:t>peogramit</a:t>
            </a:r>
            <a:r>
              <a:rPr lang="en-US" sz="1800" dirty="0" smtClean="0">
                <a:solidFill>
                  <a:srgbClr val="141414"/>
                </a:solidFill>
              </a:rPr>
              <a:t>. - </a:t>
            </a:r>
            <a:r>
              <a:rPr lang="en-US" sz="1800" dirty="0" err="1" smtClean="0">
                <a:solidFill>
                  <a:srgbClr val="141414"/>
                </a:solidFill>
              </a:rPr>
              <a:t>Hapi</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pare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evitimin</a:t>
            </a:r>
            <a:r>
              <a:rPr lang="en-US" sz="1800" dirty="0" smtClean="0">
                <a:solidFill>
                  <a:srgbClr val="141414"/>
                </a:solidFill>
              </a:rPr>
              <a:t> e </a:t>
            </a:r>
            <a:r>
              <a:rPr lang="en-US" sz="1800" dirty="0" err="1" smtClean="0">
                <a:solidFill>
                  <a:srgbClr val="141414"/>
                </a:solidFill>
              </a:rPr>
              <a:t>dështimit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Softuerit</a:t>
            </a:r>
            <a:r>
              <a:rPr lang="en-US" sz="1800" dirty="0" smtClean="0">
                <a:solidFill>
                  <a:srgbClr val="141414"/>
                </a:solidFill>
              </a:rPr>
              <a:t> </a:t>
            </a:r>
            <a:r>
              <a:rPr lang="en-US" sz="1800" dirty="0" err="1" smtClean="0">
                <a:solidFill>
                  <a:srgbClr val="141414"/>
                </a:solidFill>
              </a:rPr>
              <a:t>është</a:t>
            </a:r>
            <a:r>
              <a:rPr lang="en-US" sz="1800" dirty="0" smtClean="0">
                <a:solidFill>
                  <a:srgbClr val="141414"/>
                </a:solidFill>
              </a:rPr>
              <a:t> </a:t>
            </a:r>
            <a:r>
              <a:rPr lang="en-US" sz="1800" dirty="0" err="1" smtClean="0">
                <a:solidFill>
                  <a:srgbClr val="141414"/>
                </a:solidFill>
              </a:rPr>
              <a:t>ndalja</a:t>
            </a:r>
            <a:r>
              <a:rPr lang="en-US" sz="1800" dirty="0" smtClean="0">
                <a:solidFill>
                  <a:srgbClr val="141414"/>
                </a:solidFill>
              </a:rPr>
              <a:t> e </a:t>
            </a:r>
            <a:r>
              <a:rPr lang="en-US" sz="1800" dirty="0" err="1" smtClean="0">
                <a:solidFill>
                  <a:srgbClr val="141414"/>
                </a:solidFill>
              </a:rPr>
              <a:t>kompjuterit</a:t>
            </a:r>
            <a:r>
              <a:rPr lang="en-US" sz="1800" dirty="0" smtClean="0">
                <a:solidFill>
                  <a:srgbClr val="141414"/>
                </a:solidFill>
              </a:rPr>
              <a:t> </a:t>
            </a:r>
            <a:r>
              <a:rPr lang="en-US" sz="1800" dirty="0" err="1" smtClean="0">
                <a:solidFill>
                  <a:srgbClr val="141414"/>
                </a:solidFill>
              </a:rPr>
              <a:t>dhe</a:t>
            </a:r>
            <a:r>
              <a:rPr lang="en-US" sz="1800" dirty="0" smtClean="0">
                <a:solidFill>
                  <a:srgbClr val="141414"/>
                </a:solidFill>
              </a:rPr>
              <a:t> </a:t>
            </a:r>
            <a:r>
              <a:rPr lang="en-US" sz="1800" dirty="0" err="1" smtClean="0">
                <a:solidFill>
                  <a:srgbClr val="141414"/>
                </a:solidFill>
              </a:rPr>
              <a:t>restartimi</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tij</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shumicën</a:t>
            </a:r>
            <a:r>
              <a:rPr lang="en-US" sz="1800" dirty="0" smtClean="0">
                <a:solidFill>
                  <a:srgbClr val="141414"/>
                </a:solidFill>
              </a:rPr>
              <a:t> e </a:t>
            </a:r>
            <a:r>
              <a:rPr lang="en-US" sz="1800" dirty="0" err="1" smtClean="0">
                <a:solidFill>
                  <a:srgbClr val="141414"/>
                </a:solidFill>
              </a:rPr>
              <a:t>rasteve</a:t>
            </a:r>
            <a:r>
              <a:rPr lang="en-US" sz="1800" dirty="0" smtClean="0">
                <a:solidFill>
                  <a:srgbClr val="141414"/>
                </a:solidFill>
              </a:rPr>
              <a:t> </a:t>
            </a:r>
            <a:r>
              <a:rPr lang="en-US" sz="1800" dirty="0" err="1" smtClean="0">
                <a:solidFill>
                  <a:srgbClr val="141414"/>
                </a:solidFill>
              </a:rPr>
              <a:t>ky</a:t>
            </a:r>
            <a:r>
              <a:rPr lang="en-US" sz="1800" dirty="0" smtClean="0">
                <a:solidFill>
                  <a:srgbClr val="141414"/>
                </a:solidFill>
              </a:rPr>
              <a:t> hap </a:t>
            </a:r>
            <a:r>
              <a:rPr lang="en-US" sz="1800" dirty="0" err="1" smtClean="0">
                <a:solidFill>
                  <a:srgbClr val="141414"/>
                </a:solidFill>
              </a:rPr>
              <a:t>është</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mjaftueshëm</a:t>
            </a:r>
            <a:r>
              <a:rPr lang="en-US" sz="1800" dirty="0" smtClean="0">
                <a:solidFill>
                  <a:srgbClr val="141414"/>
                </a:solidFill>
              </a:rPr>
              <a:t> sat ë </a:t>
            </a:r>
            <a:r>
              <a:rPr lang="en-US" sz="1800" dirty="0" err="1" smtClean="0">
                <a:solidFill>
                  <a:srgbClr val="141414"/>
                </a:solidFill>
              </a:rPr>
              <a:t>vazhdojë</a:t>
            </a:r>
            <a:r>
              <a:rPr lang="en-US" sz="1800" dirty="0" smtClean="0">
                <a:solidFill>
                  <a:srgbClr val="141414"/>
                </a:solidFill>
              </a:rPr>
              <a:t> </a:t>
            </a:r>
            <a:r>
              <a:rPr lang="en-US" sz="1800" dirty="0" err="1" smtClean="0">
                <a:solidFill>
                  <a:srgbClr val="141414"/>
                </a:solidFill>
              </a:rPr>
              <a:t>puna</a:t>
            </a:r>
            <a:r>
              <a:rPr lang="en-US" sz="1800" dirty="0" smtClean="0">
                <a:solidFill>
                  <a:srgbClr val="141414"/>
                </a:solidFill>
              </a:rPr>
              <a:t> </a:t>
            </a:r>
            <a:r>
              <a:rPr lang="en-US" sz="1800" dirty="0" err="1" smtClean="0">
                <a:solidFill>
                  <a:srgbClr val="141414"/>
                </a:solidFill>
              </a:rPr>
              <a:t>normale</a:t>
            </a:r>
            <a:r>
              <a:rPr lang="en-US" sz="1800" dirty="0" smtClean="0">
                <a:solidFill>
                  <a:srgbClr val="141414"/>
                </a:solidFill>
              </a:rPr>
              <a:t>. </a:t>
            </a:r>
            <a:r>
              <a:rPr lang="en-US" sz="1800" dirty="0" err="1" smtClean="0">
                <a:solidFill>
                  <a:srgbClr val="141414"/>
                </a:solidFill>
              </a:rPr>
              <a:t>Mirpo</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disa</a:t>
            </a:r>
            <a:r>
              <a:rPr lang="en-US" sz="1800" dirty="0" smtClean="0">
                <a:solidFill>
                  <a:srgbClr val="141414"/>
                </a:solidFill>
              </a:rPr>
              <a:t> </a:t>
            </a:r>
            <a:r>
              <a:rPr lang="en-US" sz="1800" dirty="0" err="1" smtClean="0">
                <a:solidFill>
                  <a:srgbClr val="141414"/>
                </a:solidFill>
              </a:rPr>
              <a:t>raste</a:t>
            </a:r>
            <a:r>
              <a:rPr lang="en-US" sz="1800" dirty="0" smtClean="0">
                <a:solidFill>
                  <a:srgbClr val="141414"/>
                </a:solidFill>
              </a:rPr>
              <a:t>, </a:t>
            </a:r>
            <a:r>
              <a:rPr lang="en-US" sz="1800" dirty="0" err="1" smtClean="0">
                <a:solidFill>
                  <a:srgbClr val="141414"/>
                </a:solidFill>
              </a:rPr>
              <a:t>paraqitet</a:t>
            </a:r>
            <a:r>
              <a:rPr lang="en-US" sz="1800" dirty="0" smtClean="0">
                <a:solidFill>
                  <a:srgbClr val="141414"/>
                </a:solidFill>
              </a:rPr>
              <a:t> </a:t>
            </a:r>
            <a:r>
              <a:rPr lang="en-US" sz="1800" dirty="0" err="1" smtClean="0">
                <a:solidFill>
                  <a:srgbClr val="141414"/>
                </a:solidFill>
              </a:rPr>
              <a:t>nevoja</a:t>
            </a:r>
            <a:r>
              <a:rPr lang="en-US" sz="1800" dirty="0" smtClean="0">
                <a:solidFill>
                  <a:srgbClr val="141414"/>
                </a:solidFill>
              </a:rPr>
              <a:t> </a:t>
            </a:r>
            <a:r>
              <a:rPr lang="en-US" sz="1800" dirty="0" err="1" smtClean="0">
                <a:solidFill>
                  <a:srgbClr val="141414"/>
                </a:solidFill>
              </a:rPr>
              <a:t>që</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tërë</a:t>
            </a:r>
            <a:r>
              <a:rPr lang="en-US" sz="1800" dirty="0" smtClean="0">
                <a:solidFill>
                  <a:srgbClr val="141414"/>
                </a:solidFill>
              </a:rPr>
              <a:t> </a:t>
            </a:r>
            <a:r>
              <a:rPr lang="en-US" sz="1800" dirty="0" err="1" smtClean="0">
                <a:solidFill>
                  <a:srgbClr val="141414"/>
                </a:solidFill>
              </a:rPr>
              <a:t>softueri</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reinstalohet</a:t>
            </a:r>
            <a:r>
              <a:rPr lang="en-US" sz="1800" dirty="0" smtClean="0">
                <a:solidFill>
                  <a:srgbClr val="141414"/>
                </a:solidFill>
              </a:rPr>
              <a:t>. - </a:t>
            </a:r>
            <a:r>
              <a:rPr lang="en-US" sz="1800" dirty="0" err="1" smtClean="0">
                <a:solidFill>
                  <a:srgbClr val="141414"/>
                </a:solidFill>
              </a:rPr>
              <a:t>Rëndom</a:t>
            </a:r>
            <a:r>
              <a:rPr lang="en-US" sz="1800" dirty="0" smtClean="0">
                <a:solidFill>
                  <a:srgbClr val="141414"/>
                </a:solidFill>
              </a:rPr>
              <a:t> </a:t>
            </a:r>
            <a:r>
              <a:rPr lang="en-US" sz="1800" dirty="0" err="1" smtClean="0">
                <a:solidFill>
                  <a:srgbClr val="141414"/>
                </a:solidFill>
              </a:rPr>
              <a:t>testimi</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programeve</a:t>
            </a:r>
            <a:r>
              <a:rPr lang="en-US" sz="1800" dirty="0" smtClean="0">
                <a:solidFill>
                  <a:srgbClr val="141414"/>
                </a:solidFill>
              </a:rPr>
              <a:t> </a:t>
            </a:r>
            <a:r>
              <a:rPr lang="en-US" sz="1800" dirty="0" err="1" smtClean="0">
                <a:solidFill>
                  <a:srgbClr val="141414"/>
                </a:solidFill>
              </a:rPr>
              <a:t>përdoret</a:t>
            </a:r>
            <a:r>
              <a:rPr lang="en-US" sz="1800" dirty="0" smtClean="0">
                <a:solidFill>
                  <a:srgbClr val="141414"/>
                </a:solidFill>
              </a:rPr>
              <a:t> </a:t>
            </a:r>
            <a:r>
              <a:rPr lang="en-US" sz="1800" dirty="0" err="1" smtClean="0">
                <a:solidFill>
                  <a:srgbClr val="141414"/>
                </a:solidFill>
              </a:rPr>
              <a:t>për</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përcaktuar</a:t>
            </a:r>
            <a:r>
              <a:rPr lang="en-US" sz="1800" dirty="0" smtClean="0">
                <a:solidFill>
                  <a:srgbClr val="141414"/>
                </a:solidFill>
              </a:rPr>
              <a:t> </a:t>
            </a:r>
            <a:r>
              <a:rPr lang="en-US" sz="1800" dirty="0" err="1" smtClean="0">
                <a:solidFill>
                  <a:srgbClr val="141414"/>
                </a:solidFill>
              </a:rPr>
              <a:t>dështimet</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harduer</a:t>
            </a:r>
            <a:r>
              <a:rPr lang="en-US" sz="1800" dirty="0" smtClean="0">
                <a:solidFill>
                  <a:srgbClr val="141414"/>
                </a:solidFill>
              </a:rPr>
              <a:t>. </a:t>
            </a:r>
            <a:r>
              <a:rPr lang="en-US" sz="1800" dirty="0" err="1" smtClean="0">
                <a:solidFill>
                  <a:srgbClr val="141414"/>
                </a:solidFill>
              </a:rPr>
              <a:t>Ndonjëher</a:t>
            </a:r>
            <a:r>
              <a:rPr lang="en-US" sz="1800" dirty="0" smtClean="0">
                <a:solidFill>
                  <a:srgbClr val="141414"/>
                </a:solidFill>
              </a:rPr>
              <a:t> </a:t>
            </a:r>
            <a:r>
              <a:rPr lang="en-US" sz="1800" dirty="0" err="1" smtClean="0">
                <a:solidFill>
                  <a:srgbClr val="141414"/>
                </a:solidFill>
              </a:rPr>
              <a:t>nevojitet</a:t>
            </a:r>
            <a:r>
              <a:rPr lang="en-US" sz="1800" dirty="0" smtClean="0">
                <a:solidFill>
                  <a:srgbClr val="141414"/>
                </a:solidFill>
              </a:rPr>
              <a:t> </a:t>
            </a:r>
            <a:r>
              <a:rPr lang="en-US" sz="1800" dirty="0" err="1" smtClean="0">
                <a:solidFill>
                  <a:srgbClr val="141414"/>
                </a:solidFill>
              </a:rPr>
              <a:t>që</a:t>
            </a:r>
            <a:r>
              <a:rPr lang="en-US" sz="1800" dirty="0" smtClean="0">
                <a:solidFill>
                  <a:srgbClr val="141414"/>
                </a:solidFill>
              </a:rPr>
              <a:t> </a:t>
            </a:r>
            <a:r>
              <a:rPr lang="en-US" sz="1800" dirty="0" err="1" smtClean="0">
                <a:solidFill>
                  <a:srgbClr val="141414"/>
                </a:solidFill>
              </a:rPr>
              <a:t>vetëm</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ndryshohen</a:t>
            </a:r>
            <a:r>
              <a:rPr lang="en-US" sz="1800" dirty="0" smtClean="0">
                <a:solidFill>
                  <a:srgbClr val="141414"/>
                </a:solidFill>
              </a:rPr>
              <a:t> </a:t>
            </a:r>
            <a:r>
              <a:rPr lang="en-US" sz="1800" dirty="0" err="1" smtClean="0">
                <a:solidFill>
                  <a:srgbClr val="141414"/>
                </a:solidFill>
              </a:rPr>
              <a:t>disa</a:t>
            </a:r>
            <a:r>
              <a:rPr lang="en-US" sz="1800" dirty="0" smtClean="0">
                <a:solidFill>
                  <a:srgbClr val="141414"/>
                </a:solidFill>
              </a:rPr>
              <a:t> </a:t>
            </a:r>
            <a:r>
              <a:rPr lang="en-US" sz="1800" dirty="0" err="1" smtClean="0">
                <a:solidFill>
                  <a:srgbClr val="141414"/>
                </a:solidFill>
              </a:rPr>
              <a:t>kartela</a:t>
            </a:r>
            <a:r>
              <a:rPr lang="en-US" sz="1800" dirty="0" smtClean="0">
                <a:solidFill>
                  <a:srgbClr val="141414"/>
                </a:solidFill>
              </a:rPr>
              <a:t> </a:t>
            </a:r>
            <a:r>
              <a:rPr lang="en-US" sz="1800" dirty="0" err="1" smtClean="0">
                <a:solidFill>
                  <a:srgbClr val="141414"/>
                </a:solidFill>
              </a:rPr>
              <a:t>zgjëruese</a:t>
            </a:r>
            <a:r>
              <a:rPr lang="en-US" sz="1800" dirty="0" smtClean="0">
                <a:solidFill>
                  <a:srgbClr val="141414"/>
                </a:solidFill>
              </a:rPr>
              <a:t> </a:t>
            </a:r>
            <a:r>
              <a:rPr lang="en-US" sz="1800" dirty="0" err="1" smtClean="0">
                <a:solidFill>
                  <a:srgbClr val="141414"/>
                </a:solidFill>
              </a:rPr>
              <a:t>për</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evituar</a:t>
            </a:r>
            <a:r>
              <a:rPr lang="en-US" sz="1800" dirty="0" smtClean="0">
                <a:solidFill>
                  <a:srgbClr val="141414"/>
                </a:solidFill>
              </a:rPr>
              <a:t> </a:t>
            </a:r>
            <a:r>
              <a:rPr lang="en-US" sz="1800" dirty="0" err="1" smtClean="0">
                <a:solidFill>
                  <a:srgbClr val="141414"/>
                </a:solidFill>
              </a:rPr>
              <a:t>ndonjë</a:t>
            </a:r>
            <a:r>
              <a:rPr lang="en-US" sz="1800" dirty="0" smtClean="0">
                <a:solidFill>
                  <a:srgbClr val="141414"/>
                </a:solidFill>
              </a:rPr>
              <a:t> </a:t>
            </a:r>
            <a:r>
              <a:rPr lang="en-US" sz="1800" dirty="0" err="1" smtClean="0">
                <a:solidFill>
                  <a:srgbClr val="141414"/>
                </a:solidFill>
              </a:rPr>
              <a:t>konflikt</a:t>
            </a:r>
            <a:r>
              <a:rPr lang="en-US" sz="1800" dirty="0" smtClean="0">
                <a:solidFill>
                  <a:srgbClr val="141414"/>
                </a:solidFill>
              </a:rPr>
              <a:t> </a:t>
            </a:r>
            <a:r>
              <a:rPr lang="en-US" sz="1800" dirty="0" err="1" smtClean="0">
                <a:solidFill>
                  <a:srgbClr val="141414"/>
                </a:solidFill>
              </a:rPr>
              <a:t>që</a:t>
            </a:r>
            <a:r>
              <a:rPr lang="en-US" sz="1800" dirty="0" smtClean="0">
                <a:solidFill>
                  <a:srgbClr val="141414"/>
                </a:solidFill>
              </a:rPr>
              <a:t> </a:t>
            </a:r>
            <a:r>
              <a:rPr lang="en-US" sz="1800" dirty="0" err="1" smtClean="0">
                <a:solidFill>
                  <a:srgbClr val="141414"/>
                </a:solidFill>
              </a:rPr>
              <a:t>mundë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paraqitet</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kompjuter</a:t>
            </a:r>
            <a:r>
              <a:rPr lang="en-US" sz="1800" dirty="0" smtClean="0">
                <a:solidFill>
                  <a:srgbClr val="141414"/>
                </a:solidFill>
              </a:rPr>
              <a:t>. </a:t>
            </a:r>
            <a:r>
              <a:rPr lang="en-US" sz="1800" dirty="0" err="1" smtClean="0">
                <a:solidFill>
                  <a:srgbClr val="141414"/>
                </a:solidFill>
              </a:rPr>
              <a:t>Ndodh</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ndrohet</a:t>
            </a:r>
            <a:r>
              <a:rPr lang="en-US" sz="1800" dirty="0" smtClean="0">
                <a:solidFill>
                  <a:srgbClr val="141414"/>
                </a:solidFill>
              </a:rPr>
              <a:t> </a:t>
            </a:r>
            <a:r>
              <a:rPr lang="en-US" sz="1800" dirty="0" err="1" smtClean="0">
                <a:solidFill>
                  <a:srgbClr val="141414"/>
                </a:solidFill>
              </a:rPr>
              <a:t>kartela</a:t>
            </a:r>
            <a:r>
              <a:rPr lang="en-US" sz="1800" dirty="0" smtClean="0">
                <a:solidFill>
                  <a:srgbClr val="141414"/>
                </a:solidFill>
              </a:rPr>
              <a:t> e </a:t>
            </a:r>
            <a:r>
              <a:rPr lang="en-US" sz="1800" dirty="0" err="1" smtClean="0">
                <a:solidFill>
                  <a:srgbClr val="141414"/>
                </a:solidFill>
              </a:rPr>
              <a:t>madje</a:t>
            </a:r>
            <a:r>
              <a:rPr lang="en-US" sz="1800" dirty="0" smtClean="0">
                <a:solidFill>
                  <a:srgbClr val="141414"/>
                </a:solidFill>
              </a:rPr>
              <a:t> </a:t>
            </a:r>
            <a:r>
              <a:rPr lang="en-US" sz="1800" dirty="0" err="1" smtClean="0">
                <a:solidFill>
                  <a:srgbClr val="141414"/>
                </a:solidFill>
              </a:rPr>
              <a:t>edhe</a:t>
            </a:r>
            <a:r>
              <a:rPr lang="en-US" sz="1800" dirty="0" smtClean="0">
                <a:solidFill>
                  <a:srgbClr val="141414"/>
                </a:solidFill>
              </a:rPr>
              <a:t> </a:t>
            </a:r>
            <a:r>
              <a:rPr lang="en-US" sz="1800" dirty="0" err="1" smtClean="0">
                <a:solidFill>
                  <a:srgbClr val="141414"/>
                </a:solidFill>
              </a:rPr>
              <a:t>tërë</a:t>
            </a:r>
            <a:r>
              <a:rPr lang="en-US" sz="1800" dirty="0" smtClean="0">
                <a:solidFill>
                  <a:srgbClr val="141414"/>
                </a:solidFill>
              </a:rPr>
              <a:t> </a:t>
            </a:r>
            <a:r>
              <a:rPr lang="en-US" sz="1800" dirty="0" err="1" smtClean="0">
                <a:solidFill>
                  <a:srgbClr val="141414"/>
                </a:solidFill>
              </a:rPr>
              <a:t>pllaka</a:t>
            </a:r>
            <a:r>
              <a:rPr lang="en-US" sz="1800" dirty="0" smtClean="0">
                <a:solidFill>
                  <a:srgbClr val="141414"/>
                </a:solidFill>
              </a:rPr>
              <a:t> </a:t>
            </a:r>
            <a:r>
              <a:rPr lang="en-US" sz="1800" dirty="0" err="1" smtClean="0">
                <a:solidFill>
                  <a:srgbClr val="141414"/>
                </a:solidFill>
              </a:rPr>
              <a:t>amë</a:t>
            </a:r>
            <a:r>
              <a:rPr lang="en-US" sz="1800" dirty="0" smtClean="0">
                <a:solidFill>
                  <a:srgbClr val="141414"/>
                </a:solidFill>
              </a:rPr>
              <a:t>. </a:t>
            </a:r>
            <a:r>
              <a:rPr lang="en-US" sz="1800" dirty="0" err="1" smtClean="0">
                <a:solidFill>
                  <a:srgbClr val="141414"/>
                </a:solidFill>
              </a:rPr>
              <a:t>Zakonisht</a:t>
            </a:r>
            <a:r>
              <a:rPr lang="en-US" sz="1800" dirty="0" smtClean="0">
                <a:solidFill>
                  <a:srgbClr val="141414"/>
                </a:solidFill>
              </a:rPr>
              <a:t>, </a:t>
            </a:r>
            <a:r>
              <a:rPr lang="en-US" sz="1800" dirty="0" err="1" smtClean="0">
                <a:solidFill>
                  <a:srgbClr val="141414"/>
                </a:solidFill>
              </a:rPr>
              <a:t>pjesët</a:t>
            </a:r>
            <a:r>
              <a:rPr lang="en-US" sz="1800" dirty="0" smtClean="0">
                <a:solidFill>
                  <a:srgbClr val="141414"/>
                </a:solidFill>
              </a:rPr>
              <a:t> e </a:t>
            </a:r>
            <a:r>
              <a:rPr lang="en-US" sz="1800" dirty="0" err="1" smtClean="0">
                <a:solidFill>
                  <a:srgbClr val="141414"/>
                </a:solidFill>
              </a:rPr>
              <a:t>kompjuterit</a:t>
            </a:r>
            <a:r>
              <a:rPr lang="en-US" sz="1800" dirty="0" smtClean="0">
                <a:solidFill>
                  <a:srgbClr val="141414"/>
                </a:solidFill>
              </a:rPr>
              <a:t> </a:t>
            </a:r>
            <a:r>
              <a:rPr lang="en-US" sz="1800" dirty="0" err="1" smtClean="0">
                <a:solidFill>
                  <a:srgbClr val="141414"/>
                </a:solidFill>
              </a:rPr>
              <a:t>janë</a:t>
            </a:r>
            <a:r>
              <a:rPr lang="en-US" sz="1800" dirty="0" smtClean="0">
                <a:solidFill>
                  <a:srgbClr val="141414"/>
                </a:solidFill>
              </a:rPr>
              <a:t> </a:t>
            </a:r>
            <a:r>
              <a:rPr lang="en-US" sz="1800" dirty="0" err="1" smtClean="0">
                <a:solidFill>
                  <a:srgbClr val="141414"/>
                </a:solidFill>
              </a:rPr>
              <a:t>shumë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ndijshme</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tension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lartë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qfardo</a:t>
            </a:r>
            <a:r>
              <a:rPr lang="en-US" sz="1800" dirty="0" smtClean="0">
                <a:solidFill>
                  <a:srgbClr val="141414"/>
                </a:solidFill>
              </a:rPr>
              <a:t> </a:t>
            </a:r>
            <a:r>
              <a:rPr lang="en-US" sz="1800" dirty="0" err="1" smtClean="0">
                <a:solidFill>
                  <a:srgbClr val="141414"/>
                </a:solidFill>
              </a:rPr>
              <a:t>lloji</a:t>
            </a:r>
            <a:r>
              <a:rPr lang="en-US" sz="1800" dirty="0" smtClean="0">
                <a:solidFill>
                  <a:srgbClr val="141414"/>
                </a:solidFill>
              </a:rPr>
              <a:t>. </a:t>
            </a:r>
            <a:r>
              <a:rPr lang="en-US" sz="1800" dirty="0" err="1" smtClean="0">
                <a:solidFill>
                  <a:srgbClr val="141414"/>
                </a:solidFill>
              </a:rPr>
              <a:t>Njësia</a:t>
            </a:r>
            <a:r>
              <a:rPr lang="en-US" sz="1800" dirty="0" smtClean="0">
                <a:solidFill>
                  <a:srgbClr val="141414"/>
                </a:solidFill>
              </a:rPr>
              <a:t> e </a:t>
            </a:r>
            <a:r>
              <a:rPr lang="en-US" sz="1800" dirty="0" err="1" smtClean="0">
                <a:solidFill>
                  <a:srgbClr val="141414"/>
                </a:solidFill>
              </a:rPr>
              <a:t>furnizimit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kompjuterit</a:t>
            </a:r>
            <a:r>
              <a:rPr lang="en-US" sz="1800" dirty="0" smtClean="0">
                <a:solidFill>
                  <a:srgbClr val="141414"/>
                </a:solidFill>
              </a:rPr>
              <a:t> ka </a:t>
            </a:r>
            <a:r>
              <a:rPr lang="en-US" sz="1800" dirty="0" err="1" smtClean="0">
                <a:solidFill>
                  <a:srgbClr val="141414"/>
                </a:solidFill>
              </a:rPr>
              <a:t>rregullatorin</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cili</a:t>
            </a:r>
            <a:r>
              <a:rPr lang="en-US" sz="1800" dirty="0" smtClean="0">
                <a:solidFill>
                  <a:srgbClr val="141414"/>
                </a:solidFill>
              </a:rPr>
              <a:t> e </a:t>
            </a:r>
            <a:r>
              <a:rPr lang="en-US" sz="1800" dirty="0" err="1" smtClean="0">
                <a:solidFill>
                  <a:srgbClr val="141414"/>
                </a:solidFill>
              </a:rPr>
              <a:t>mbron</a:t>
            </a:r>
            <a:r>
              <a:rPr lang="en-US" sz="1800" dirty="0" smtClean="0">
                <a:solidFill>
                  <a:srgbClr val="141414"/>
                </a:solidFill>
              </a:rPr>
              <a:t> </a:t>
            </a:r>
            <a:r>
              <a:rPr lang="en-US" sz="1800" dirty="0" err="1" smtClean="0">
                <a:solidFill>
                  <a:srgbClr val="141414"/>
                </a:solidFill>
              </a:rPr>
              <a:t>nga</a:t>
            </a:r>
            <a:r>
              <a:rPr lang="en-US" sz="1800" dirty="0" smtClean="0">
                <a:solidFill>
                  <a:srgbClr val="141414"/>
                </a:solidFill>
              </a:rPr>
              <a:t> </a:t>
            </a:r>
            <a:r>
              <a:rPr lang="en-US" sz="1800" dirty="0" err="1" smtClean="0">
                <a:solidFill>
                  <a:srgbClr val="141414"/>
                </a:solidFill>
              </a:rPr>
              <a:t>mbitensionet</a:t>
            </a:r>
            <a:r>
              <a:rPr lang="en-US" sz="1800" dirty="0" smtClean="0">
                <a:solidFill>
                  <a:srgbClr val="141414"/>
                </a:solidFill>
              </a:rPr>
              <a:t> </a:t>
            </a:r>
            <a:r>
              <a:rPr lang="en-US" sz="1800" dirty="0" err="1" smtClean="0">
                <a:solidFill>
                  <a:srgbClr val="141414"/>
                </a:solidFill>
              </a:rPr>
              <a:t>eventuale</a:t>
            </a:r>
            <a:r>
              <a:rPr lang="en-US" sz="1800" dirty="0" smtClean="0">
                <a:solidFill>
                  <a:srgbClr val="141414"/>
                </a:solidFill>
              </a:rPr>
              <a:t>. </a:t>
            </a:r>
            <a:r>
              <a:rPr lang="en-US" sz="1800" dirty="0" err="1" smtClean="0">
                <a:solidFill>
                  <a:srgbClr val="141414"/>
                </a:solidFill>
              </a:rPr>
              <a:t>Tensionet</a:t>
            </a:r>
            <a:r>
              <a:rPr lang="en-US" sz="1800" dirty="0" smtClean="0">
                <a:solidFill>
                  <a:srgbClr val="141414"/>
                </a:solidFill>
              </a:rPr>
              <a:t> </a:t>
            </a:r>
            <a:r>
              <a:rPr lang="en-US" sz="1800" dirty="0" err="1" smtClean="0">
                <a:solidFill>
                  <a:srgbClr val="141414"/>
                </a:solidFill>
              </a:rPr>
              <a:t>më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rrëzikshme</a:t>
            </a:r>
            <a:r>
              <a:rPr lang="en-US" sz="1800" dirty="0" smtClean="0">
                <a:solidFill>
                  <a:srgbClr val="141414"/>
                </a:solidFill>
              </a:rPr>
              <a:t> </a:t>
            </a:r>
            <a:r>
              <a:rPr lang="en-US" sz="1800" dirty="0" err="1" smtClean="0">
                <a:solidFill>
                  <a:srgbClr val="141414"/>
                </a:solidFill>
              </a:rPr>
              <a:t>janë</a:t>
            </a:r>
            <a:r>
              <a:rPr lang="en-US" sz="1800" dirty="0" smtClean="0">
                <a:solidFill>
                  <a:srgbClr val="141414"/>
                </a:solidFill>
              </a:rPr>
              <a:t> </a:t>
            </a:r>
            <a:r>
              <a:rPr lang="en-US" sz="1800" dirty="0" err="1" smtClean="0">
                <a:solidFill>
                  <a:srgbClr val="141414"/>
                </a:solidFill>
              </a:rPr>
              <a:t>ngarkesat</a:t>
            </a:r>
            <a:r>
              <a:rPr lang="en-US" sz="1800" dirty="0" smtClean="0">
                <a:solidFill>
                  <a:srgbClr val="141414"/>
                </a:solidFill>
              </a:rPr>
              <a:t> </a:t>
            </a:r>
            <a:r>
              <a:rPr lang="en-US" sz="1800" dirty="0" err="1" smtClean="0">
                <a:solidFill>
                  <a:srgbClr val="141414"/>
                </a:solidFill>
              </a:rPr>
              <a:t>statike</a:t>
            </a:r>
            <a:r>
              <a:rPr lang="en-US" sz="1800" dirty="0" smtClean="0">
                <a:solidFill>
                  <a:srgbClr val="141414"/>
                </a:solidFill>
              </a:rPr>
              <a:t>, </a:t>
            </a:r>
            <a:r>
              <a:rPr lang="en-US" sz="1800" dirty="0" err="1" smtClean="0">
                <a:solidFill>
                  <a:srgbClr val="141414"/>
                </a:solidFill>
              </a:rPr>
              <a:t>që</a:t>
            </a:r>
            <a:r>
              <a:rPr lang="en-US" sz="1800" dirty="0" smtClean="0">
                <a:solidFill>
                  <a:srgbClr val="141414"/>
                </a:solidFill>
              </a:rPr>
              <a:t> </a:t>
            </a:r>
            <a:r>
              <a:rPr lang="en-US" sz="1800" dirty="0" err="1" smtClean="0">
                <a:solidFill>
                  <a:srgbClr val="141414"/>
                </a:solidFill>
              </a:rPr>
              <a:t>shfaqen</a:t>
            </a:r>
            <a:r>
              <a:rPr lang="en-US" sz="1800" dirty="0" smtClean="0">
                <a:solidFill>
                  <a:srgbClr val="141414"/>
                </a:solidFill>
              </a:rPr>
              <a:t> </a:t>
            </a:r>
            <a:r>
              <a:rPr lang="en-US" sz="1800" dirty="0" err="1" smtClean="0">
                <a:solidFill>
                  <a:srgbClr val="141414"/>
                </a:solidFill>
              </a:rPr>
              <a:t>gjatë</a:t>
            </a:r>
            <a:r>
              <a:rPr lang="en-US" sz="1800" dirty="0" smtClean="0">
                <a:solidFill>
                  <a:srgbClr val="141414"/>
                </a:solidFill>
              </a:rPr>
              <a:t> </a:t>
            </a:r>
            <a:r>
              <a:rPr lang="en-US" sz="1800" dirty="0" err="1" smtClean="0">
                <a:solidFill>
                  <a:srgbClr val="141414"/>
                </a:solidFill>
              </a:rPr>
              <a:t>fërkimeve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ndryshme</a:t>
            </a:r>
            <a:r>
              <a:rPr lang="en-US" sz="1800" dirty="0" smtClean="0">
                <a:solidFill>
                  <a:srgbClr val="141414"/>
                </a:solidFill>
              </a:rPr>
              <a:t> </a:t>
            </a:r>
            <a:r>
              <a:rPr lang="en-US" sz="1800" dirty="0" err="1" smtClean="0">
                <a:solidFill>
                  <a:srgbClr val="141414"/>
                </a:solidFill>
              </a:rPr>
              <a:t>siç</a:t>
            </a:r>
            <a:r>
              <a:rPr lang="en-US" sz="1800" dirty="0" smtClean="0">
                <a:solidFill>
                  <a:srgbClr val="141414"/>
                </a:solidFill>
              </a:rPr>
              <a:t> </a:t>
            </a:r>
            <a:r>
              <a:rPr lang="en-US" sz="1800" dirty="0" err="1" smtClean="0">
                <a:solidFill>
                  <a:srgbClr val="141414"/>
                </a:solidFill>
              </a:rPr>
              <a:t>është</a:t>
            </a:r>
            <a:r>
              <a:rPr lang="en-US" sz="1800" dirty="0" smtClean="0">
                <a:solidFill>
                  <a:srgbClr val="141414"/>
                </a:solidFill>
              </a:rPr>
              <a:t> </a:t>
            </a:r>
            <a:r>
              <a:rPr lang="en-US" sz="1800" dirty="0" err="1" smtClean="0">
                <a:solidFill>
                  <a:srgbClr val="141414"/>
                </a:solidFill>
              </a:rPr>
              <a:t>rasti</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ecjes</a:t>
            </a:r>
            <a:r>
              <a:rPr lang="en-US" sz="1800" dirty="0" smtClean="0">
                <a:solidFill>
                  <a:srgbClr val="141414"/>
                </a:solidFill>
              </a:rPr>
              <a:t> </a:t>
            </a:r>
            <a:r>
              <a:rPr lang="en-US" sz="1800" dirty="0" err="1" smtClean="0">
                <a:solidFill>
                  <a:srgbClr val="141414"/>
                </a:solidFill>
              </a:rPr>
              <a:t>nëpër</a:t>
            </a:r>
            <a:r>
              <a:rPr lang="en-US" sz="1800" dirty="0" smtClean="0">
                <a:solidFill>
                  <a:srgbClr val="141414"/>
                </a:solidFill>
              </a:rPr>
              <a:t> </a:t>
            </a:r>
            <a:r>
              <a:rPr lang="en-US" sz="1800" dirty="0" err="1" smtClean="0">
                <a:solidFill>
                  <a:srgbClr val="141414"/>
                </a:solidFill>
              </a:rPr>
              <a:t>tepih</a:t>
            </a:r>
            <a:r>
              <a:rPr lang="en-US" sz="1800" dirty="0" smtClean="0">
                <a:solidFill>
                  <a:srgbClr val="141414"/>
                </a:solidFill>
              </a:rPr>
              <a:t> </a:t>
            </a:r>
            <a:r>
              <a:rPr lang="en-US" sz="1800" dirty="0" err="1" smtClean="0">
                <a:solidFill>
                  <a:srgbClr val="141414"/>
                </a:solidFill>
              </a:rPr>
              <a:t>etj</a:t>
            </a:r>
            <a:r>
              <a:rPr lang="en-US" sz="1800" dirty="0" smtClean="0">
                <a:solidFill>
                  <a:srgbClr val="141414"/>
                </a:solidFill>
              </a:rPr>
              <a:t>. </a:t>
            </a:r>
            <a:r>
              <a:rPr lang="en-US" sz="1800" dirty="0" err="1" smtClean="0">
                <a:solidFill>
                  <a:srgbClr val="141414"/>
                </a:solidFill>
              </a:rPr>
              <a:t>Andaj</a:t>
            </a:r>
            <a:r>
              <a:rPr lang="en-US" sz="1800" dirty="0" smtClean="0">
                <a:solidFill>
                  <a:srgbClr val="141414"/>
                </a:solidFill>
              </a:rPr>
              <a:t>, </a:t>
            </a:r>
            <a:r>
              <a:rPr lang="en-US" sz="1800" dirty="0" err="1" smtClean="0">
                <a:solidFill>
                  <a:srgbClr val="141414"/>
                </a:solidFill>
              </a:rPr>
              <a:t>është</a:t>
            </a:r>
            <a:r>
              <a:rPr lang="en-US" sz="1800" dirty="0" smtClean="0">
                <a:solidFill>
                  <a:srgbClr val="141414"/>
                </a:solidFill>
              </a:rPr>
              <a:t> </a:t>
            </a:r>
            <a:r>
              <a:rPr lang="en-US" sz="1800" dirty="0" err="1" smtClean="0">
                <a:solidFill>
                  <a:srgbClr val="141414"/>
                </a:solidFill>
              </a:rPr>
              <a:t>mirë</a:t>
            </a:r>
            <a:r>
              <a:rPr lang="en-US" sz="1800" dirty="0" smtClean="0">
                <a:solidFill>
                  <a:srgbClr val="141414"/>
                </a:solidFill>
              </a:rPr>
              <a:t> </a:t>
            </a:r>
            <a:r>
              <a:rPr lang="en-US" sz="1800" dirty="0" err="1" smtClean="0">
                <a:solidFill>
                  <a:srgbClr val="141414"/>
                </a:solidFill>
              </a:rPr>
              <a:t>që</a:t>
            </a:r>
            <a:r>
              <a:rPr lang="en-US" sz="1800" dirty="0" smtClean="0">
                <a:solidFill>
                  <a:srgbClr val="141414"/>
                </a:solidFill>
              </a:rPr>
              <a:t> </a:t>
            </a:r>
            <a:r>
              <a:rPr lang="en-US" sz="1800" dirty="0" err="1" smtClean="0">
                <a:solidFill>
                  <a:srgbClr val="141414"/>
                </a:solidFill>
              </a:rPr>
              <a:t>personi</a:t>
            </a:r>
            <a:r>
              <a:rPr lang="en-US" sz="1800" dirty="0" smtClean="0">
                <a:solidFill>
                  <a:srgbClr val="141414"/>
                </a:solidFill>
              </a:rPr>
              <a:t> </a:t>
            </a:r>
            <a:r>
              <a:rPr lang="en-US" sz="1800" dirty="0" err="1" smtClean="0">
                <a:solidFill>
                  <a:srgbClr val="141414"/>
                </a:solidFill>
              </a:rPr>
              <a:t>që</a:t>
            </a:r>
            <a:r>
              <a:rPr lang="en-US" sz="1800" dirty="0" smtClean="0">
                <a:solidFill>
                  <a:srgbClr val="141414"/>
                </a:solidFill>
              </a:rPr>
              <a:t> e </a:t>
            </a:r>
            <a:r>
              <a:rPr lang="en-US" sz="1800" dirty="0" err="1" smtClean="0">
                <a:solidFill>
                  <a:srgbClr val="141414"/>
                </a:solidFill>
              </a:rPr>
              <a:t>prek</a:t>
            </a:r>
            <a:r>
              <a:rPr lang="en-US" sz="1800" dirty="0" smtClean="0">
                <a:solidFill>
                  <a:srgbClr val="141414"/>
                </a:solidFill>
              </a:rPr>
              <a:t> </a:t>
            </a:r>
            <a:r>
              <a:rPr lang="en-US" sz="1800" dirty="0" err="1" smtClean="0">
                <a:solidFill>
                  <a:srgbClr val="141414"/>
                </a:solidFill>
              </a:rPr>
              <a:t>kompjuterin</a:t>
            </a:r>
            <a:r>
              <a:rPr lang="en-US" sz="1800" dirty="0" smtClean="0">
                <a:solidFill>
                  <a:srgbClr val="141414"/>
                </a:solidFill>
              </a:rPr>
              <a:t> </a:t>
            </a:r>
            <a:r>
              <a:rPr lang="en-US" sz="1800" dirty="0" err="1" smtClean="0">
                <a:solidFill>
                  <a:srgbClr val="141414"/>
                </a:solidFill>
              </a:rPr>
              <a:t>së</a:t>
            </a:r>
            <a:r>
              <a:rPr lang="en-US" sz="1800" dirty="0" smtClean="0">
                <a:solidFill>
                  <a:srgbClr val="141414"/>
                </a:solidFill>
              </a:rPr>
              <a:t> </a:t>
            </a:r>
            <a:r>
              <a:rPr lang="en-US" sz="1800" dirty="0" err="1" smtClean="0">
                <a:solidFill>
                  <a:srgbClr val="141414"/>
                </a:solidFill>
              </a:rPr>
              <a:t>pari</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shkarkohet</a:t>
            </a:r>
            <a:r>
              <a:rPr lang="en-US" sz="1800" dirty="0" smtClean="0">
                <a:solidFill>
                  <a:srgbClr val="141414"/>
                </a:solidFill>
              </a:rPr>
              <a:t> </a:t>
            </a:r>
            <a:r>
              <a:rPr lang="en-US" sz="1800" dirty="0" err="1" smtClean="0">
                <a:solidFill>
                  <a:srgbClr val="141414"/>
                </a:solidFill>
              </a:rPr>
              <a:t>nga</a:t>
            </a:r>
            <a:r>
              <a:rPr lang="en-US" sz="1800" dirty="0" smtClean="0">
                <a:solidFill>
                  <a:srgbClr val="141414"/>
                </a:solidFill>
              </a:rPr>
              <a:t> </a:t>
            </a:r>
            <a:r>
              <a:rPr lang="en-US" sz="1800" dirty="0" err="1" smtClean="0">
                <a:solidFill>
                  <a:srgbClr val="141414"/>
                </a:solidFill>
              </a:rPr>
              <a:t>ngarkesat</a:t>
            </a:r>
            <a:r>
              <a:rPr lang="en-US" sz="1800" dirty="0" smtClean="0">
                <a:solidFill>
                  <a:srgbClr val="141414"/>
                </a:solidFill>
              </a:rPr>
              <a:t> </a:t>
            </a:r>
            <a:r>
              <a:rPr lang="en-US" sz="1800" dirty="0" err="1" smtClean="0">
                <a:solidFill>
                  <a:srgbClr val="141414"/>
                </a:solidFill>
              </a:rPr>
              <a:t>para</a:t>
            </a:r>
            <a:r>
              <a:rPr lang="en-US" sz="1800" dirty="0" smtClean="0">
                <a:solidFill>
                  <a:srgbClr val="141414"/>
                </a:solidFill>
              </a:rPr>
              <a:t> se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prek</a:t>
            </a:r>
            <a:r>
              <a:rPr lang="en-US" sz="1800" dirty="0" smtClean="0">
                <a:solidFill>
                  <a:srgbClr val="141414"/>
                </a:solidFill>
              </a:rPr>
              <a:t> </a:t>
            </a:r>
            <a:r>
              <a:rPr lang="en-US" sz="1800" dirty="0" err="1" smtClean="0">
                <a:solidFill>
                  <a:srgbClr val="141414"/>
                </a:solidFill>
              </a:rPr>
              <a:t>ndonjë</a:t>
            </a:r>
            <a:r>
              <a:rPr lang="en-US" sz="1800" dirty="0" smtClean="0">
                <a:solidFill>
                  <a:srgbClr val="141414"/>
                </a:solidFill>
              </a:rPr>
              <a:t> </a:t>
            </a:r>
            <a:r>
              <a:rPr lang="en-US" sz="1800" dirty="0" err="1" smtClean="0">
                <a:solidFill>
                  <a:srgbClr val="141414"/>
                </a:solidFill>
              </a:rPr>
              <a:t>pjesë</a:t>
            </a:r>
            <a:r>
              <a:rPr lang="en-US" sz="1800" dirty="0" smtClean="0">
                <a:solidFill>
                  <a:srgbClr val="141414"/>
                </a:solidFill>
              </a:rPr>
              <a:t> </a:t>
            </a:r>
            <a:r>
              <a:rPr lang="en-US" sz="1800" dirty="0" err="1" smtClean="0">
                <a:solidFill>
                  <a:srgbClr val="141414"/>
                </a:solidFill>
              </a:rPr>
              <a:t>elektronike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kompjuterit</a:t>
            </a:r>
            <a:r>
              <a:rPr lang="en-US" sz="1800" dirty="0" smtClean="0">
                <a:solidFill>
                  <a:srgbClr val="141414"/>
                </a:solidFill>
              </a:rPr>
              <a:t>. </a:t>
            </a:r>
            <a:r>
              <a:rPr lang="en-US" sz="1800" dirty="0" err="1" smtClean="0">
                <a:solidFill>
                  <a:srgbClr val="141414"/>
                </a:solidFill>
              </a:rPr>
              <a:t>Ky</a:t>
            </a:r>
            <a:r>
              <a:rPr lang="en-US" sz="1800" dirty="0" smtClean="0">
                <a:solidFill>
                  <a:srgbClr val="141414"/>
                </a:solidFill>
              </a:rPr>
              <a:t> </a:t>
            </a:r>
            <a:r>
              <a:rPr lang="en-US" sz="1800" dirty="0" err="1" smtClean="0">
                <a:solidFill>
                  <a:srgbClr val="141414"/>
                </a:solidFill>
              </a:rPr>
              <a:t>shkarkim</a:t>
            </a:r>
            <a:r>
              <a:rPr lang="en-US" sz="1800" dirty="0" smtClean="0">
                <a:solidFill>
                  <a:srgbClr val="141414"/>
                </a:solidFill>
              </a:rPr>
              <a:t> (</a:t>
            </a:r>
            <a:r>
              <a:rPr lang="en-US" sz="1800" dirty="0" err="1" smtClean="0">
                <a:solidFill>
                  <a:srgbClr val="141414"/>
                </a:solidFill>
              </a:rPr>
              <a:t>përtokëzim</a:t>
            </a:r>
            <a:r>
              <a:rPr lang="en-US" sz="1800" dirty="0" smtClean="0">
                <a:solidFill>
                  <a:srgbClr val="141414"/>
                </a:solidFill>
              </a:rPr>
              <a:t>) </a:t>
            </a:r>
            <a:r>
              <a:rPr lang="en-US" sz="1800" dirty="0" err="1" smtClean="0">
                <a:solidFill>
                  <a:srgbClr val="141414"/>
                </a:solidFill>
              </a:rPr>
              <a:t>mundë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bëhet</a:t>
            </a:r>
            <a:r>
              <a:rPr lang="en-US" sz="1800" dirty="0" smtClean="0">
                <a:solidFill>
                  <a:srgbClr val="141414"/>
                </a:solidFill>
              </a:rPr>
              <a:t> duke </a:t>
            </a:r>
            <a:r>
              <a:rPr lang="en-US" sz="1800" dirty="0" err="1" smtClean="0">
                <a:solidFill>
                  <a:srgbClr val="141414"/>
                </a:solidFill>
              </a:rPr>
              <a:t>prekur</a:t>
            </a:r>
            <a:r>
              <a:rPr lang="en-US" sz="1800" dirty="0" smtClean="0">
                <a:solidFill>
                  <a:srgbClr val="141414"/>
                </a:solidFill>
              </a:rPr>
              <a:t> </a:t>
            </a:r>
            <a:r>
              <a:rPr lang="en-US" sz="1800" dirty="0" err="1" smtClean="0">
                <a:solidFill>
                  <a:srgbClr val="141414"/>
                </a:solidFill>
              </a:rPr>
              <a:t>gypin</a:t>
            </a:r>
            <a:r>
              <a:rPr lang="en-US" sz="1800" dirty="0" smtClean="0">
                <a:solidFill>
                  <a:srgbClr val="141414"/>
                </a:solidFill>
              </a:rPr>
              <a:t> e </a:t>
            </a:r>
            <a:r>
              <a:rPr lang="en-US" sz="1800" dirty="0" err="1" smtClean="0">
                <a:solidFill>
                  <a:srgbClr val="141414"/>
                </a:solidFill>
              </a:rPr>
              <a:t>ujit</a:t>
            </a:r>
            <a:r>
              <a:rPr lang="en-US" sz="1800" dirty="0" smtClean="0">
                <a:solidFill>
                  <a:srgbClr val="141414"/>
                </a:solidFill>
              </a:rPr>
              <a:t> </a:t>
            </a:r>
            <a:r>
              <a:rPr lang="en-US" sz="1800" dirty="0" err="1" smtClean="0">
                <a:solidFill>
                  <a:srgbClr val="141414"/>
                </a:solidFill>
              </a:rPr>
              <a:t>ose</a:t>
            </a:r>
            <a:r>
              <a:rPr lang="en-US" sz="1800" dirty="0" smtClean="0">
                <a:solidFill>
                  <a:srgbClr val="141414"/>
                </a:solidFill>
              </a:rPr>
              <a:t> </a:t>
            </a:r>
            <a:r>
              <a:rPr lang="en-US" sz="1800" dirty="0" err="1" smtClean="0">
                <a:solidFill>
                  <a:srgbClr val="141414"/>
                </a:solidFill>
              </a:rPr>
              <a:t>gypin</a:t>
            </a:r>
            <a:r>
              <a:rPr lang="en-US" sz="1800" dirty="0" smtClean="0">
                <a:solidFill>
                  <a:srgbClr val="141414"/>
                </a:solidFill>
              </a:rPr>
              <a:t> e </a:t>
            </a:r>
            <a:r>
              <a:rPr lang="en-US" sz="1800" dirty="0" err="1" smtClean="0">
                <a:solidFill>
                  <a:srgbClr val="141414"/>
                </a:solidFill>
              </a:rPr>
              <a:t>nxehjes</a:t>
            </a:r>
            <a:r>
              <a:rPr lang="en-US" sz="1800" dirty="0" smtClean="0">
                <a:solidFill>
                  <a:srgbClr val="141414"/>
                </a:solidFill>
              </a:rPr>
              <a:t> </a:t>
            </a:r>
            <a:r>
              <a:rPr lang="en-US" sz="1800" dirty="0" err="1" smtClean="0">
                <a:solidFill>
                  <a:srgbClr val="141414"/>
                </a:solidFill>
              </a:rPr>
              <a:t>qëndrore</a:t>
            </a:r>
            <a:r>
              <a:rPr lang="en-US" sz="1800" dirty="0" smtClean="0">
                <a:solidFill>
                  <a:srgbClr val="141414"/>
                </a:solidFill>
              </a:rPr>
              <a:t>. </a:t>
            </a:r>
            <a:r>
              <a:rPr lang="en-US" sz="1800" dirty="0" err="1" smtClean="0">
                <a:solidFill>
                  <a:srgbClr val="141414"/>
                </a:solidFill>
              </a:rPr>
              <a:t>Prekja</a:t>
            </a:r>
            <a:r>
              <a:rPr lang="en-US" sz="1800" dirty="0" smtClean="0">
                <a:solidFill>
                  <a:srgbClr val="141414"/>
                </a:solidFill>
              </a:rPr>
              <a:t> e </a:t>
            </a:r>
            <a:r>
              <a:rPr lang="en-US" sz="1800" dirty="0" err="1" smtClean="0">
                <a:solidFill>
                  <a:srgbClr val="141414"/>
                </a:solidFill>
              </a:rPr>
              <a:t>shtëpizës</a:t>
            </a:r>
            <a:r>
              <a:rPr lang="en-US" sz="1800" dirty="0" smtClean="0">
                <a:solidFill>
                  <a:srgbClr val="141414"/>
                </a:solidFill>
              </a:rPr>
              <a:t> </a:t>
            </a:r>
            <a:r>
              <a:rPr lang="en-US" sz="1800" dirty="0" err="1" smtClean="0">
                <a:solidFill>
                  <a:srgbClr val="141414"/>
                </a:solidFill>
              </a:rPr>
              <a:t>metalike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kopmjuterit</a:t>
            </a:r>
            <a:r>
              <a:rPr lang="en-US" sz="1800" dirty="0" smtClean="0">
                <a:solidFill>
                  <a:srgbClr val="141414"/>
                </a:solidFill>
              </a:rPr>
              <a:t> </a:t>
            </a:r>
            <a:r>
              <a:rPr lang="en-US" sz="1800" dirty="0" err="1" smtClean="0">
                <a:solidFill>
                  <a:srgbClr val="141414"/>
                </a:solidFill>
              </a:rPr>
              <a:t>gjithashtu</a:t>
            </a:r>
            <a:r>
              <a:rPr lang="en-US" sz="1800" dirty="0" smtClean="0">
                <a:solidFill>
                  <a:srgbClr val="141414"/>
                </a:solidFill>
              </a:rPr>
              <a:t> </a:t>
            </a:r>
            <a:r>
              <a:rPr lang="en-US" sz="1800" dirty="0" err="1" smtClean="0">
                <a:solidFill>
                  <a:srgbClr val="141414"/>
                </a:solidFill>
              </a:rPr>
              <a:t>ndihmon</a:t>
            </a:r>
            <a:r>
              <a:rPr lang="en-US" sz="1800" dirty="0" smtClean="0">
                <a:solidFill>
                  <a:srgbClr val="141414"/>
                </a:solidFill>
              </a:rPr>
              <a:t>, </a:t>
            </a:r>
            <a:r>
              <a:rPr lang="en-US" sz="1800" dirty="0" err="1" smtClean="0">
                <a:solidFill>
                  <a:srgbClr val="141414"/>
                </a:solidFill>
              </a:rPr>
              <a:t>sepse</a:t>
            </a:r>
            <a:r>
              <a:rPr lang="en-US" sz="1800" dirty="0" smtClean="0">
                <a:solidFill>
                  <a:srgbClr val="141414"/>
                </a:solidFill>
              </a:rPr>
              <a:t> e </a:t>
            </a:r>
            <a:r>
              <a:rPr lang="en-US" sz="1800" dirty="0" err="1" smtClean="0">
                <a:solidFill>
                  <a:srgbClr val="141414"/>
                </a:solidFill>
              </a:rPr>
              <a:t>tërë</a:t>
            </a:r>
            <a:r>
              <a:rPr lang="en-US" sz="1800" dirty="0" smtClean="0">
                <a:solidFill>
                  <a:srgbClr val="141414"/>
                </a:solidFill>
              </a:rPr>
              <a:t> </a:t>
            </a:r>
            <a:r>
              <a:rPr lang="en-US" sz="1800" dirty="0" err="1" smtClean="0">
                <a:solidFill>
                  <a:srgbClr val="141414"/>
                </a:solidFill>
              </a:rPr>
              <a:t>shtëpiza</a:t>
            </a:r>
            <a:r>
              <a:rPr lang="en-US" sz="1800" dirty="0" smtClean="0">
                <a:solidFill>
                  <a:srgbClr val="141414"/>
                </a:solidFill>
              </a:rPr>
              <a:t> e </a:t>
            </a:r>
            <a:r>
              <a:rPr lang="en-US" sz="1800" dirty="0" err="1" smtClean="0">
                <a:solidFill>
                  <a:srgbClr val="141414"/>
                </a:solidFill>
              </a:rPr>
              <a:t>kompjuterit</a:t>
            </a:r>
            <a:r>
              <a:rPr lang="en-US" sz="1800" dirty="0" smtClean="0">
                <a:solidFill>
                  <a:srgbClr val="141414"/>
                </a:solidFill>
              </a:rPr>
              <a:t> </a:t>
            </a:r>
            <a:r>
              <a:rPr lang="en-US" sz="1800" dirty="0" err="1" smtClean="0">
                <a:solidFill>
                  <a:srgbClr val="141414"/>
                </a:solidFill>
              </a:rPr>
              <a:t>së</a:t>
            </a:r>
            <a:r>
              <a:rPr lang="en-US" sz="1800" dirty="0" smtClean="0">
                <a:solidFill>
                  <a:srgbClr val="141414"/>
                </a:solidFill>
              </a:rPr>
              <a:t> </a:t>
            </a:r>
            <a:r>
              <a:rPr lang="en-US" sz="1800" dirty="0" err="1" smtClean="0">
                <a:solidFill>
                  <a:srgbClr val="141414"/>
                </a:solidFill>
              </a:rPr>
              <a:t>bashku</a:t>
            </a:r>
            <a:r>
              <a:rPr lang="en-US" sz="1800" dirty="0" smtClean="0">
                <a:solidFill>
                  <a:srgbClr val="141414"/>
                </a:solidFill>
              </a:rPr>
              <a:t> me </a:t>
            </a:r>
            <a:r>
              <a:rPr lang="en-US" sz="1800" dirty="0" err="1" smtClean="0">
                <a:solidFill>
                  <a:srgbClr val="141414"/>
                </a:solidFill>
              </a:rPr>
              <a:t>pjesët</a:t>
            </a:r>
            <a:r>
              <a:rPr lang="en-US" sz="1800" dirty="0" smtClean="0">
                <a:solidFill>
                  <a:srgbClr val="141414"/>
                </a:solidFill>
              </a:rPr>
              <a:t> </a:t>
            </a:r>
            <a:r>
              <a:rPr lang="en-US" sz="1800" dirty="0" err="1" smtClean="0">
                <a:solidFill>
                  <a:srgbClr val="141414"/>
                </a:solidFill>
              </a:rPr>
              <a:t>metalike</a:t>
            </a:r>
            <a:r>
              <a:rPr lang="en-US" sz="1800" dirty="0" smtClean="0">
                <a:solidFill>
                  <a:srgbClr val="141414"/>
                </a:solidFill>
              </a:rPr>
              <a:t> </a:t>
            </a:r>
            <a:r>
              <a:rPr lang="en-US" sz="1800" dirty="0" err="1" smtClean="0">
                <a:solidFill>
                  <a:srgbClr val="141414"/>
                </a:solidFill>
              </a:rPr>
              <a:t>është</a:t>
            </a:r>
            <a:r>
              <a:rPr lang="en-US" sz="1800" dirty="0" smtClean="0">
                <a:solidFill>
                  <a:srgbClr val="141414"/>
                </a:solidFill>
              </a:rPr>
              <a:t> e </a:t>
            </a:r>
            <a:r>
              <a:rPr lang="en-US" sz="1800" dirty="0" err="1" smtClean="0">
                <a:solidFill>
                  <a:srgbClr val="141414"/>
                </a:solidFill>
              </a:rPr>
              <a:t>ptokëzuar</a:t>
            </a:r>
            <a:r>
              <a:rPr lang="en-US" sz="1800" dirty="0" smtClean="0">
                <a:solidFill>
                  <a:srgbClr val="141414"/>
                </a:solidFill>
              </a:rPr>
              <a:t> </a:t>
            </a:r>
            <a:r>
              <a:rPr lang="en-US" sz="1800" dirty="0" err="1" smtClean="0">
                <a:solidFill>
                  <a:srgbClr val="141414"/>
                </a:solidFill>
              </a:rPr>
              <a:t>nëpërmjet</a:t>
            </a:r>
            <a:r>
              <a:rPr lang="en-US" sz="1800" dirty="0" smtClean="0">
                <a:solidFill>
                  <a:srgbClr val="141414"/>
                </a:solidFill>
              </a:rPr>
              <a:t> </a:t>
            </a:r>
            <a:r>
              <a:rPr lang="en-US" sz="1800" dirty="0" err="1" smtClean="0">
                <a:solidFill>
                  <a:srgbClr val="141414"/>
                </a:solidFill>
              </a:rPr>
              <a:t>kabllos</a:t>
            </a:r>
            <a:r>
              <a:rPr lang="en-US" sz="1800" dirty="0" smtClean="0">
                <a:solidFill>
                  <a:srgbClr val="141414"/>
                </a:solidFill>
              </a:rPr>
              <a:t> </a:t>
            </a:r>
            <a:r>
              <a:rPr lang="en-US" sz="1800" dirty="0" err="1" smtClean="0">
                <a:solidFill>
                  <a:srgbClr val="141414"/>
                </a:solidFill>
              </a:rPr>
              <a:t>së</a:t>
            </a:r>
            <a:r>
              <a:rPr lang="en-US" sz="1800" dirty="0" smtClean="0">
                <a:solidFill>
                  <a:srgbClr val="141414"/>
                </a:solidFill>
              </a:rPr>
              <a:t> </a:t>
            </a:r>
            <a:r>
              <a:rPr lang="en-US" sz="1800" dirty="0" err="1" smtClean="0">
                <a:solidFill>
                  <a:srgbClr val="141414"/>
                </a:solidFill>
              </a:rPr>
              <a:t>furnizimit</a:t>
            </a:r>
            <a:r>
              <a:rPr lang="en-US" sz="1800" dirty="0" smtClean="0">
                <a:solidFill>
                  <a:srgbClr val="141414"/>
                </a:solidFill>
              </a:rPr>
              <a:t>.</a:t>
            </a:r>
            <a:endParaRPr lang="en-US" sz="18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13298" cy="914400"/>
          </a:xfrm>
        </p:spPr>
        <p:txBody>
          <a:bodyPr/>
          <a:lstStyle/>
          <a:p>
            <a:r>
              <a:rPr lang="en-US" dirty="0" smtClean="0">
                <a:solidFill>
                  <a:srgbClr val="FF0000"/>
                </a:solidFill>
              </a:rPr>
              <a:t> </a:t>
            </a:r>
            <a:r>
              <a:rPr lang="en-US" dirty="0" err="1" smtClean="0">
                <a:solidFill>
                  <a:srgbClr val="FF0000"/>
                </a:solidFill>
              </a:rPr>
              <a:t>Sistemi</a:t>
            </a:r>
            <a:r>
              <a:rPr lang="en-US" dirty="0" smtClean="0">
                <a:solidFill>
                  <a:srgbClr val="FF0000"/>
                </a:solidFill>
              </a:rPr>
              <a:t> </a:t>
            </a:r>
            <a:r>
              <a:rPr lang="en-US" dirty="0" err="1" smtClean="0">
                <a:solidFill>
                  <a:schemeClr val="bg1">
                    <a:lumMod val="95000"/>
                    <a:lumOff val="5000"/>
                  </a:schemeClr>
                </a:solidFill>
              </a:rPr>
              <a:t>kompjuterik</a:t>
            </a:r>
            <a:r>
              <a:rPr lang="en-US" dirty="0" smtClean="0">
                <a:solidFill>
                  <a:srgbClr val="FF0000"/>
                </a:solidFill>
              </a:rPr>
              <a:t> </a:t>
            </a:r>
            <a:endParaRPr lang="en-US" dirty="0">
              <a:solidFill>
                <a:srgbClr val="FF0000"/>
              </a:solidFill>
            </a:endParaRPr>
          </a:p>
        </p:txBody>
      </p:sp>
      <p:sp>
        <p:nvSpPr>
          <p:cNvPr id="4" name="Text Placeholder 3"/>
          <p:cNvSpPr>
            <a:spLocks noGrp="1"/>
          </p:cNvSpPr>
          <p:nvPr>
            <p:ph type="body" sz="half" idx="2"/>
          </p:nvPr>
        </p:nvSpPr>
        <p:spPr>
          <a:xfrm>
            <a:off x="5181600" y="152400"/>
            <a:ext cx="3810000" cy="6705600"/>
          </a:xfrm>
        </p:spPr>
        <p:txBody>
          <a:bodyPr>
            <a:normAutofit fontScale="70000" lnSpcReduction="20000"/>
          </a:bodyPr>
          <a:lstStyle/>
          <a:p>
            <a:r>
              <a:rPr lang="en-US" sz="2400" dirty="0" err="1" smtClean="0"/>
              <a:t>Hardueri</a:t>
            </a:r>
            <a:endParaRPr lang="en-US" sz="2400" b="1" dirty="0" smtClean="0">
              <a:solidFill>
                <a:srgbClr val="252525"/>
              </a:solidFill>
              <a:latin typeface="Arial"/>
            </a:endParaRPr>
          </a:p>
          <a:p>
            <a:r>
              <a:rPr lang="en-US" sz="2400" dirty="0" smtClean="0">
                <a:solidFill>
                  <a:srgbClr val="252525"/>
                </a:solidFill>
                <a:latin typeface="Arial"/>
              </a:rPr>
              <a:t> </a:t>
            </a:r>
            <a:r>
              <a:rPr lang="en-US" sz="2400" dirty="0" err="1" smtClean="0">
                <a:solidFill>
                  <a:srgbClr val="252525"/>
                </a:solidFill>
                <a:latin typeface="Arial"/>
              </a:rPr>
              <a:t>përfshin</a:t>
            </a:r>
            <a:r>
              <a:rPr lang="en-US" sz="2400" dirty="0" smtClean="0">
                <a:solidFill>
                  <a:srgbClr val="252525"/>
                </a:solidFill>
                <a:latin typeface="Arial"/>
              </a:rPr>
              <a:t> </a:t>
            </a:r>
            <a:r>
              <a:rPr lang="en-US" sz="2400" dirty="0" err="1" smtClean="0">
                <a:solidFill>
                  <a:srgbClr val="252525"/>
                </a:solidFill>
                <a:latin typeface="Arial"/>
              </a:rPr>
              <a:t>çdo</a:t>
            </a:r>
            <a:r>
              <a:rPr lang="en-US" sz="2400" dirty="0" smtClean="0">
                <a:solidFill>
                  <a:srgbClr val="252525"/>
                </a:solidFill>
                <a:latin typeface="Arial"/>
              </a:rPr>
              <a:t> </a:t>
            </a:r>
            <a:r>
              <a:rPr lang="en-US" sz="2400" dirty="0" err="1" smtClean="0">
                <a:solidFill>
                  <a:srgbClr val="252525"/>
                </a:solidFill>
                <a:latin typeface="Arial"/>
              </a:rPr>
              <a:t>pajisje</a:t>
            </a:r>
            <a:r>
              <a:rPr lang="en-US" sz="2400" dirty="0" smtClean="0">
                <a:solidFill>
                  <a:srgbClr val="252525"/>
                </a:solidFill>
                <a:latin typeface="Arial"/>
              </a:rPr>
              <a:t> </a:t>
            </a:r>
            <a:r>
              <a:rPr lang="en-US" sz="2400" dirty="0" err="1" smtClean="0">
                <a:solidFill>
                  <a:srgbClr val="252525"/>
                </a:solidFill>
                <a:latin typeface="Arial"/>
              </a:rPr>
              <a:t>që</a:t>
            </a:r>
            <a:r>
              <a:rPr lang="en-US" sz="2400" dirty="0" smtClean="0">
                <a:solidFill>
                  <a:srgbClr val="252525"/>
                </a:solidFill>
                <a:latin typeface="Arial"/>
              </a:rPr>
              <a:t> </a:t>
            </a:r>
            <a:r>
              <a:rPr lang="en-US" sz="2400" dirty="0" err="1" smtClean="0">
                <a:solidFill>
                  <a:srgbClr val="252525"/>
                </a:solidFill>
                <a:latin typeface="Arial"/>
              </a:rPr>
              <a:t>është</a:t>
            </a:r>
            <a:r>
              <a:rPr lang="en-US" sz="2400" dirty="0" smtClean="0">
                <a:solidFill>
                  <a:srgbClr val="252525"/>
                </a:solidFill>
                <a:latin typeface="Arial"/>
              </a:rPr>
              <a:t> e </a:t>
            </a:r>
            <a:r>
              <a:rPr lang="en-US" sz="2400" dirty="0" err="1" smtClean="0">
                <a:solidFill>
                  <a:srgbClr val="252525"/>
                </a:solidFill>
                <a:latin typeface="Arial"/>
              </a:rPr>
              <a:t>lidhur</a:t>
            </a:r>
            <a:r>
              <a:rPr lang="en-US" sz="2400" dirty="0" smtClean="0">
                <a:solidFill>
                  <a:srgbClr val="252525"/>
                </a:solidFill>
                <a:latin typeface="Arial"/>
              </a:rPr>
              <a:t> </a:t>
            </a:r>
            <a:r>
              <a:rPr lang="en-US" sz="2400" dirty="0" err="1" smtClean="0">
                <a:solidFill>
                  <a:schemeClr val="bg1">
                    <a:lumMod val="95000"/>
                    <a:lumOff val="5000"/>
                  </a:schemeClr>
                </a:solidFill>
                <a:latin typeface="Arial"/>
              </a:rPr>
              <a:t>në</a:t>
            </a:r>
            <a:r>
              <a:rPr lang="en-US" sz="2400" dirty="0" smtClean="0">
                <a:solidFill>
                  <a:schemeClr val="bg1">
                    <a:lumMod val="95000"/>
                    <a:lumOff val="5000"/>
                  </a:schemeClr>
                </a:solidFill>
                <a:latin typeface="Arial"/>
              </a:rPr>
              <a:t> </a:t>
            </a:r>
            <a:r>
              <a:rPr lang="en-US" sz="2400" dirty="0" err="1" smtClean="0">
                <a:solidFill>
                  <a:schemeClr val="bg1">
                    <a:lumMod val="95000"/>
                    <a:lumOff val="5000"/>
                  </a:schemeClr>
                </a:solidFill>
                <a:latin typeface="Arial"/>
              </a:rPr>
              <a:t>kompjuterin</a:t>
            </a:r>
            <a:r>
              <a:rPr lang="en-US" sz="2400" dirty="0" smtClean="0">
                <a:solidFill>
                  <a:srgbClr val="252525"/>
                </a:solidFill>
                <a:latin typeface="Arial"/>
              </a:rPr>
              <a:t> </a:t>
            </a:r>
            <a:r>
              <a:rPr lang="en-US" sz="2400" dirty="0" err="1" smtClean="0">
                <a:solidFill>
                  <a:srgbClr val="252525"/>
                </a:solidFill>
                <a:latin typeface="Arial"/>
              </a:rPr>
              <a:t>dhe</a:t>
            </a:r>
            <a:r>
              <a:rPr lang="en-US" sz="2400" dirty="0" smtClean="0">
                <a:solidFill>
                  <a:srgbClr val="252525"/>
                </a:solidFill>
                <a:latin typeface="Arial"/>
              </a:rPr>
              <a:t> </a:t>
            </a:r>
            <a:r>
              <a:rPr lang="en-US" sz="2400" dirty="0" err="1" smtClean="0">
                <a:solidFill>
                  <a:srgbClr val="252525"/>
                </a:solidFill>
                <a:latin typeface="Arial"/>
              </a:rPr>
              <a:t>që</a:t>
            </a:r>
            <a:r>
              <a:rPr lang="en-US" sz="2400" dirty="0" smtClean="0">
                <a:solidFill>
                  <a:srgbClr val="252525"/>
                </a:solidFill>
                <a:latin typeface="Arial"/>
              </a:rPr>
              <a:t> </a:t>
            </a:r>
            <a:r>
              <a:rPr lang="en-US" sz="2400" dirty="0" err="1" smtClean="0">
                <a:solidFill>
                  <a:srgbClr val="252525"/>
                </a:solidFill>
                <a:latin typeface="Arial"/>
              </a:rPr>
              <a:t>kontrollohet</a:t>
            </a:r>
            <a:r>
              <a:rPr lang="en-US" sz="2400" dirty="0" smtClean="0">
                <a:solidFill>
                  <a:srgbClr val="252525"/>
                </a:solidFill>
                <a:latin typeface="Arial"/>
              </a:rPr>
              <a:t> </a:t>
            </a:r>
            <a:r>
              <a:rPr lang="en-US" sz="2400" dirty="0" err="1" smtClean="0">
                <a:solidFill>
                  <a:srgbClr val="252525"/>
                </a:solidFill>
                <a:latin typeface="Arial"/>
              </a:rPr>
              <a:t>nga</a:t>
            </a:r>
            <a:r>
              <a:rPr lang="en-US" sz="2400" dirty="0" smtClean="0">
                <a:solidFill>
                  <a:srgbClr val="252525"/>
                </a:solidFill>
                <a:latin typeface="Arial"/>
              </a:rPr>
              <a:t> </a:t>
            </a:r>
            <a:r>
              <a:rPr lang="en-US" sz="2400" dirty="0" err="1" smtClean="0">
                <a:solidFill>
                  <a:schemeClr val="bg1">
                    <a:lumMod val="95000"/>
                    <a:lumOff val="5000"/>
                  </a:schemeClr>
                </a:solidFill>
                <a:latin typeface="Arial"/>
              </a:rPr>
              <a:t>mikroprocesori</a:t>
            </a:r>
            <a:r>
              <a:rPr lang="en-US" sz="2400" dirty="0" smtClean="0">
                <a:solidFill>
                  <a:srgbClr val="A55858"/>
                </a:solidFill>
                <a:latin typeface="Arial"/>
              </a:rPr>
              <a:t> </a:t>
            </a:r>
            <a:r>
              <a:rPr lang="en-US" sz="2400" dirty="0" smtClean="0">
                <a:solidFill>
                  <a:srgbClr val="252525"/>
                </a:solidFill>
                <a:latin typeface="Arial"/>
              </a:rPr>
              <a:t>. </a:t>
            </a:r>
            <a:r>
              <a:rPr lang="en-US" sz="2400" dirty="0" err="1" smtClean="0">
                <a:solidFill>
                  <a:srgbClr val="252525"/>
                </a:solidFill>
                <a:latin typeface="Arial"/>
              </a:rPr>
              <a:t>Kjo</a:t>
            </a:r>
            <a:r>
              <a:rPr lang="en-US" sz="2400" dirty="0" smtClean="0">
                <a:solidFill>
                  <a:srgbClr val="252525"/>
                </a:solidFill>
                <a:latin typeface="Arial"/>
              </a:rPr>
              <a:t> </a:t>
            </a:r>
            <a:r>
              <a:rPr lang="en-US" sz="2400" dirty="0" err="1" smtClean="0">
                <a:solidFill>
                  <a:srgbClr val="252525"/>
                </a:solidFill>
                <a:latin typeface="Arial"/>
              </a:rPr>
              <a:t>përfshin</a:t>
            </a:r>
            <a:r>
              <a:rPr lang="en-US" sz="2400" dirty="0" smtClean="0">
                <a:solidFill>
                  <a:srgbClr val="252525"/>
                </a:solidFill>
                <a:latin typeface="Arial"/>
              </a:rPr>
              <a:t> </a:t>
            </a:r>
            <a:r>
              <a:rPr lang="en-US" sz="2400" dirty="0" err="1" smtClean="0">
                <a:solidFill>
                  <a:srgbClr val="252525"/>
                </a:solidFill>
                <a:latin typeface="Arial"/>
              </a:rPr>
              <a:t>pajisjen</a:t>
            </a:r>
            <a:r>
              <a:rPr lang="en-US" sz="2400" dirty="0" smtClean="0">
                <a:solidFill>
                  <a:srgbClr val="252525"/>
                </a:solidFill>
                <a:latin typeface="Arial"/>
              </a:rPr>
              <a:t> </a:t>
            </a:r>
            <a:r>
              <a:rPr lang="en-US" sz="2400" dirty="0" err="1" smtClean="0">
                <a:solidFill>
                  <a:srgbClr val="252525"/>
                </a:solidFill>
                <a:latin typeface="Arial"/>
              </a:rPr>
              <a:t>që</a:t>
            </a:r>
            <a:r>
              <a:rPr lang="en-US" sz="2400" dirty="0" smtClean="0">
                <a:solidFill>
                  <a:srgbClr val="252525"/>
                </a:solidFill>
                <a:latin typeface="Arial"/>
              </a:rPr>
              <a:t> </a:t>
            </a:r>
            <a:r>
              <a:rPr lang="en-US" sz="2400" dirty="0" err="1" smtClean="0">
                <a:solidFill>
                  <a:srgbClr val="252525"/>
                </a:solidFill>
                <a:latin typeface="Arial"/>
              </a:rPr>
              <a:t>është</a:t>
            </a:r>
            <a:r>
              <a:rPr lang="en-US" sz="2400" dirty="0" smtClean="0">
                <a:solidFill>
                  <a:srgbClr val="252525"/>
                </a:solidFill>
                <a:latin typeface="Arial"/>
              </a:rPr>
              <a:t> </a:t>
            </a:r>
            <a:r>
              <a:rPr lang="en-US" sz="2400" dirty="0" err="1" smtClean="0">
                <a:solidFill>
                  <a:srgbClr val="252525"/>
                </a:solidFill>
                <a:latin typeface="Arial"/>
              </a:rPr>
              <a:t>lidhur</a:t>
            </a:r>
            <a:r>
              <a:rPr lang="en-US" sz="2400" dirty="0" smtClean="0">
                <a:solidFill>
                  <a:srgbClr val="252525"/>
                </a:solidFill>
                <a:latin typeface="Arial"/>
              </a:rPr>
              <a:t> </a:t>
            </a:r>
            <a:r>
              <a:rPr lang="en-US" sz="2400" dirty="0" err="1" smtClean="0">
                <a:solidFill>
                  <a:srgbClr val="252525"/>
                </a:solidFill>
                <a:latin typeface="Arial"/>
              </a:rPr>
              <a:t>në</a:t>
            </a:r>
            <a:r>
              <a:rPr lang="en-US" sz="2400" dirty="0" smtClean="0">
                <a:solidFill>
                  <a:srgbClr val="252525"/>
                </a:solidFill>
                <a:latin typeface="Arial"/>
              </a:rPr>
              <a:t> </a:t>
            </a:r>
            <a:r>
              <a:rPr lang="en-US" sz="2400" dirty="0" err="1" smtClean="0">
                <a:solidFill>
                  <a:srgbClr val="252525"/>
                </a:solidFill>
                <a:latin typeface="Arial"/>
              </a:rPr>
              <a:t>kompjuterin</a:t>
            </a:r>
            <a:r>
              <a:rPr lang="en-US" sz="2400" dirty="0" smtClean="0">
                <a:solidFill>
                  <a:srgbClr val="252525"/>
                </a:solidFill>
                <a:latin typeface="Arial"/>
              </a:rPr>
              <a:t> </a:t>
            </a:r>
            <a:r>
              <a:rPr lang="en-US" sz="2400" dirty="0" err="1" smtClean="0">
                <a:solidFill>
                  <a:srgbClr val="252525"/>
                </a:solidFill>
                <a:latin typeface="Arial"/>
              </a:rPr>
              <a:t>kur</a:t>
            </a:r>
            <a:r>
              <a:rPr lang="en-US" sz="2400" dirty="0" smtClean="0">
                <a:solidFill>
                  <a:srgbClr val="252525"/>
                </a:solidFill>
                <a:latin typeface="Arial"/>
              </a:rPr>
              <a:t> </a:t>
            </a:r>
            <a:r>
              <a:rPr lang="en-US" sz="2400" dirty="0" err="1" smtClean="0">
                <a:solidFill>
                  <a:srgbClr val="252525"/>
                </a:solidFill>
                <a:latin typeface="Arial"/>
              </a:rPr>
              <a:t>ai</a:t>
            </a:r>
            <a:r>
              <a:rPr lang="en-US" sz="2400" dirty="0" smtClean="0">
                <a:solidFill>
                  <a:srgbClr val="252525"/>
                </a:solidFill>
                <a:latin typeface="Arial"/>
              </a:rPr>
              <a:t> u </a:t>
            </a:r>
            <a:r>
              <a:rPr lang="en-US" sz="2400" dirty="0" err="1" smtClean="0">
                <a:solidFill>
                  <a:srgbClr val="252525"/>
                </a:solidFill>
                <a:latin typeface="Arial"/>
              </a:rPr>
              <a:t>prodhua</a:t>
            </a:r>
            <a:r>
              <a:rPr lang="en-US" sz="2400" dirty="0" smtClean="0">
                <a:solidFill>
                  <a:srgbClr val="252525"/>
                </a:solidFill>
                <a:latin typeface="Arial"/>
              </a:rPr>
              <a:t>, </a:t>
            </a:r>
            <a:r>
              <a:rPr lang="en-US" sz="2400" dirty="0" err="1" smtClean="0">
                <a:solidFill>
                  <a:srgbClr val="252525"/>
                </a:solidFill>
                <a:latin typeface="Arial"/>
              </a:rPr>
              <a:t>si</a:t>
            </a:r>
            <a:r>
              <a:rPr lang="en-US" sz="2400" dirty="0" smtClean="0">
                <a:solidFill>
                  <a:srgbClr val="252525"/>
                </a:solidFill>
                <a:latin typeface="Arial"/>
              </a:rPr>
              <a:t> </a:t>
            </a:r>
            <a:r>
              <a:rPr lang="en-US" sz="2400" dirty="0" err="1" smtClean="0">
                <a:solidFill>
                  <a:srgbClr val="252525"/>
                </a:solidFill>
                <a:latin typeface="Arial"/>
              </a:rPr>
              <a:t>edhe</a:t>
            </a:r>
            <a:r>
              <a:rPr lang="en-US" sz="2400" dirty="0" smtClean="0">
                <a:solidFill>
                  <a:srgbClr val="252525"/>
                </a:solidFill>
                <a:latin typeface="Arial"/>
              </a:rPr>
              <a:t> </a:t>
            </a:r>
            <a:r>
              <a:rPr lang="en-US" sz="2400" dirty="0" err="1" smtClean="0">
                <a:solidFill>
                  <a:srgbClr val="252525"/>
                </a:solidFill>
                <a:latin typeface="Arial"/>
              </a:rPr>
              <a:t>pajisjen</a:t>
            </a:r>
            <a:r>
              <a:rPr lang="en-US" sz="2400" dirty="0" smtClean="0">
                <a:solidFill>
                  <a:srgbClr val="252525"/>
                </a:solidFill>
                <a:latin typeface="Arial"/>
              </a:rPr>
              <a:t> </a:t>
            </a:r>
            <a:r>
              <a:rPr lang="en-US" sz="2400" dirty="0" err="1" smtClean="0">
                <a:solidFill>
                  <a:srgbClr val="252525"/>
                </a:solidFill>
                <a:latin typeface="Arial"/>
              </a:rPr>
              <a:t>periferike</a:t>
            </a:r>
            <a:r>
              <a:rPr lang="en-US" sz="2400" dirty="0" smtClean="0">
                <a:solidFill>
                  <a:srgbClr val="252525"/>
                </a:solidFill>
                <a:latin typeface="Arial"/>
              </a:rPr>
              <a:t> e </a:t>
            </a:r>
            <a:r>
              <a:rPr lang="en-US" sz="2400" dirty="0" err="1" smtClean="0">
                <a:solidFill>
                  <a:srgbClr val="252525"/>
                </a:solidFill>
                <a:latin typeface="Arial"/>
              </a:rPr>
              <a:t>cila</a:t>
            </a:r>
            <a:r>
              <a:rPr lang="en-US" sz="2400" dirty="0" smtClean="0">
                <a:solidFill>
                  <a:srgbClr val="252525"/>
                </a:solidFill>
                <a:latin typeface="Arial"/>
              </a:rPr>
              <a:t> </a:t>
            </a:r>
            <a:r>
              <a:rPr lang="en-US" sz="2400" dirty="0" err="1" smtClean="0">
                <a:solidFill>
                  <a:srgbClr val="252525"/>
                </a:solidFill>
                <a:latin typeface="Arial"/>
              </a:rPr>
              <a:t>shtohet</a:t>
            </a:r>
            <a:r>
              <a:rPr lang="en-US" sz="2400" dirty="0" smtClean="0">
                <a:solidFill>
                  <a:srgbClr val="252525"/>
                </a:solidFill>
                <a:latin typeface="Arial"/>
              </a:rPr>
              <a:t> </a:t>
            </a:r>
            <a:r>
              <a:rPr lang="en-US" sz="2400" dirty="0" err="1" smtClean="0">
                <a:solidFill>
                  <a:srgbClr val="252525"/>
                </a:solidFill>
                <a:latin typeface="Arial"/>
              </a:rPr>
              <a:t>pastaj</a:t>
            </a:r>
            <a:r>
              <a:rPr lang="en-US" sz="2400" dirty="0" smtClean="0">
                <a:solidFill>
                  <a:srgbClr val="252525"/>
                </a:solidFill>
                <a:latin typeface="Arial"/>
              </a:rPr>
              <a:t>.</a:t>
            </a:r>
          </a:p>
          <a:p>
            <a:r>
              <a:rPr lang="en-US" sz="2400" dirty="0" err="1" smtClean="0">
                <a:solidFill>
                  <a:srgbClr val="252525"/>
                </a:solidFill>
                <a:latin typeface="Arial"/>
              </a:rPr>
              <a:t>Pajisjet</a:t>
            </a:r>
            <a:r>
              <a:rPr lang="en-US" sz="2400" dirty="0" smtClean="0">
                <a:solidFill>
                  <a:srgbClr val="252525"/>
                </a:solidFill>
                <a:latin typeface="Arial"/>
              </a:rPr>
              <a:t> </a:t>
            </a:r>
            <a:r>
              <a:rPr lang="en-US" sz="2400" dirty="0" err="1" smtClean="0">
                <a:solidFill>
                  <a:srgbClr val="252525"/>
                </a:solidFill>
                <a:latin typeface="Arial"/>
              </a:rPr>
              <a:t>mund</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lidhen</a:t>
            </a:r>
            <a:r>
              <a:rPr lang="en-US" sz="2400" dirty="0" smtClean="0">
                <a:solidFill>
                  <a:srgbClr val="252525"/>
                </a:solidFill>
                <a:latin typeface="Arial"/>
              </a:rPr>
              <a:t> </a:t>
            </a:r>
            <a:r>
              <a:rPr lang="en-US" sz="2400" dirty="0" err="1" smtClean="0">
                <a:solidFill>
                  <a:srgbClr val="252525"/>
                </a:solidFill>
                <a:latin typeface="Arial"/>
              </a:rPr>
              <a:t>në</a:t>
            </a:r>
            <a:r>
              <a:rPr lang="en-US" sz="2400" dirty="0" smtClean="0">
                <a:solidFill>
                  <a:srgbClr val="252525"/>
                </a:solidFill>
                <a:latin typeface="Arial"/>
              </a:rPr>
              <a:t> </a:t>
            </a:r>
            <a:r>
              <a:rPr lang="en-US" sz="2400" dirty="0" err="1" smtClean="0">
                <a:solidFill>
                  <a:srgbClr val="252525"/>
                </a:solidFill>
                <a:latin typeface="Arial"/>
              </a:rPr>
              <a:t>kompjuterin</a:t>
            </a:r>
            <a:r>
              <a:rPr lang="en-US" sz="2400" dirty="0" smtClean="0">
                <a:solidFill>
                  <a:srgbClr val="252525"/>
                </a:solidFill>
                <a:latin typeface="Arial"/>
              </a:rPr>
              <a:t> </a:t>
            </a:r>
            <a:r>
              <a:rPr lang="en-US" sz="2400" dirty="0" err="1" smtClean="0">
                <a:solidFill>
                  <a:srgbClr val="252525"/>
                </a:solidFill>
                <a:latin typeface="Arial"/>
              </a:rPr>
              <a:t>në</a:t>
            </a:r>
            <a:r>
              <a:rPr lang="en-US" sz="2400" dirty="0" smtClean="0">
                <a:solidFill>
                  <a:srgbClr val="252525"/>
                </a:solidFill>
                <a:latin typeface="Arial"/>
              </a:rPr>
              <a:t> </a:t>
            </a:r>
            <a:r>
              <a:rPr lang="en-US" sz="2400" dirty="0" err="1" smtClean="0">
                <a:solidFill>
                  <a:srgbClr val="252525"/>
                </a:solidFill>
                <a:latin typeface="Arial"/>
              </a:rPr>
              <a:t>disa</a:t>
            </a:r>
            <a:r>
              <a:rPr lang="en-US" sz="2400" dirty="0" smtClean="0">
                <a:solidFill>
                  <a:srgbClr val="252525"/>
                </a:solidFill>
                <a:latin typeface="Arial"/>
              </a:rPr>
              <a:t> </a:t>
            </a:r>
            <a:r>
              <a:rPr lang="en-US" sz="2400" dirty="0" err="1" smtClean="0">
                <a:solidFill>
                  <a:srgbClr val="252525"/>
                </a:solidFill>
                <a:latin typeface="Arial"/>
              </a:rPr>
              <a:t>mënyra</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ndryshme</a:t>
            </a:r>
            <a:r>
              <a:rPr lang="en-US" sz="2400" dirty="0" smtClean="0">
                <a:solidFill>
                  <a:srgbClr val="252525"/>
                </a:solidFill>
                <a:latin typeface="Arial"/>
              </a:rPr>
              <a:t>. </a:t>
            </a:r>
            <a:r>
              <a:rPr lang="en-US" sz="2400" dirty="0" err="1" smtClean="0">
                <a:solidFill>
                  <a:srgbClr val="252525"/>
                </a:solidFill>
                <a:latin typeface="Arial"/>
              </a:rPr>
              <a:t>Disa</a:t>
            </a:r>
            <a:r>
              <a:rPr lang="en-US" sz="2400" dirty="0" smtClean="0">
                <a:solidFill>
                  <a:srgbClr val="252525"/>
                </a:solidFill>
                <a:latin typeface="Arial"/>
              </a:rPr>
              <a:t> </a:t>
            </a:r>
            <a:r>
              <a:rPr lang="en-US" sz="2400" dirty="0" err="1" smtClean="0">
                <a:solidFill>
                  <a:srgbClr val="252525"/>
                </a:solidFill>
                <a:latin typeface="Arial"/>
              </a:rPr>
              <a:t>pajisje</a:t>
            </a:r>
            <a:r>
              <a:rPr lang="en-US" sz="2400" dirty="0" smtClean="0">
                <a:solidFill>
                  <a:srgbClr val="252525"/>
                </a:solidFill>
                <a:latin typeface="Arial"/>
              </a:rPr>
              <a:t>, </a:t>
            </a:r>
            <a:r>
              <a:rPr lang="en-US" sz="2400" dirty="0" err="1" smtClean="0">
                <a:solidFill>
                  <a:srgbClr val="252525"/>
                </a:solidFill>
                <a:latin typeface="Arial"/>
              </a:rPr>
              <a:t>si</a:t>
            </a:r>
            <a:r>
              <a:rPr lang="en-US" sz="2400" dirty="0" smtClean="0">
                <a:solidFill>
                  <a:srgbClr val="252525"/>
                </a:solidFill>
                <a:latin typeface="Arial"/>
              </a:rPr>
              <a:t> </a:t>
            </a:r>
            <a:r>
              <a:rPr lang="en-US" sz="2400" dirty="0" err="1" smtClean="0">
                <a:solidFill>
                  <a:srgbClr val="252525"/>
                </a:solidFill>
                <a:latin typeface="Arial"/>
              </a:rPr>
              <a:t>përshtatësit</a:t>
            </a:r>
            <a:r>
              <a:rPr lang="en-US" sz="2400" dirty="0" smtClean="0">
                <a:solidFill>
                  <a:srgbClr val="252525"/>
                </a:solidFill>
                <a:latin typeface="Arial"/>
              </a:rPr>
              <a:t> e </a:t>
            </a:r>
            <a:r>
              <a:rPr lang="en-US" sz="2400" dirty="0" err="1" smtClean="0">
                <a:solidFill>
                  <a:srgbClr val="252525"/>
                </a:solidFill>
                <a:latin typeface="Arial"/>
              </a:rPr>
              <a:t>rrjetit</a:t>
            </a:r>
            <a:r>
              <a:rPr lang="en-US" sz="2400" dirty="0" smtClean="0">
                <a:solidFill>
                  <a:srgbClr val="252525"/>
                </a:solidFill>
                <a:latin typeface="Arial"/>
              </a:rPr>
              <a:t> </a:t>
            </a:r>
            <a:r>
              <a:rPr lang="en-US" sz="2400" dirty="0" err="1" smtClean="0">
                <a:solidFill>
                  <a:srgbClr val="252525"/>
                </a:solidFill>
                <a:latin typeface="Arial"/>
              </a:rPr>
              <a:t>dhe</a:t>
            </a:r>
            <a:r>
              <a:rPr lang="en-US" sz="2400" dirty="0" smtClean="0">
                <a:solidFill>
                  <a:srgbClr val="252525"/>
                </a:solidFill>
                <a:latin typeface="Arial"/>
              </a:rPr>
              <a:t> </a:t>
            </a:r>
            <a:r>
              <a:rPr lang="en-US" sz="2400" dirty="0" err="1" smtClean="0">
                <a:solidFill>
                  <a:srgbClr val="252525"/>
                </a:solidFill>
                <a:latin typeface="Arial"/>
              </a:rPr>
              <a:t>kartat</a:t>
            </a:r>
            <a:r>
              <a:rPr lang="en-US" sz="2400" dirty="0" smtClean="0">
                <a:solidFill>
                  <a:srgbClr val="252525"/>
                </a:solidFill>
                <a:latin typeface="Arial"/>
              </a:rPr>
              <a:t> e </a:t>
            </a:r>
            <a:r>
              <a:rPr lang="en-US" sz="2400" dirty="0" err="1" smtClean="0">
                <a:solidFill>
                  <a:srgbClr val="252525"/>
                </a:solidFill>
                <a:latin typeface="Arial"/>
              </a:rPr>
              <a:t>zërit</a:t>
            </a:r>
            <a:r>
              <a:rPr lang="en-US" sz="2400" dirty="0" smtClean="0">
                <a:solidFill>
                  <a:srgbClr val="252525"/>
                </a:solidFill>
                <a:latin typeface="Arial"/>
              </a:rPr>
              <a:t>, </a:t>
            </a:r>
            <a:r>
              <a:rPr lang="en-US" sz="2400" dirty="0" err="1" smtClean="0">
                <a:solidFill>
                  <a:srgbClr val="252525"/>
                </a:solidFill>
                <a:latin typeface="Arial"/>
              </a:rPr>
              <a:t>janë</a:t>
            </a:r>
            <a:r>
              <a:rPr lang="en-US" sz="2400" dirty="0" smtClean="0">
                <a:solidFill>
                  <a:srgbClr val="252525"/>
                </a:solidFill>
                <a:latin typeface="Arial"/>
              </a:rPr>
              <a:t> </a:t>
            </a:r>
            <a:r>
              <a:rPr lang="en-US" sz="2400" dirty="0" err="1" smtClean="0">
                <a:solidFill>
                  <a:srgbClr val="252525"/>
                </a:solidFill>
                <a:latin typeface="Arial"/>
              </a:rPr>
              <a:t>lidhur</a:t>
            </a:r>
            <a:r>
              <a:rPr lang="en-US" sz="2400" dirty="0" smtClean="0">
                <a:solidFill>
                  <a:srgbClr val="252525"/>
                </a:solidFill>
                <a:latin typeface="Arial"/>
              </a:rPr>
              <a:t> </a:t>
            </a:r>
            <a:r>
              <a:rPr lang="en-US" sz="2400" dirty="0" err="1" smtClean="0">
                <a:solidFill>
                  <a:srgbClr val="252525"/>
                </a:solidFill>
                <a:latin typeface="Arial"/>
              </a:rPr>
              <a:t>në</a:t>
            </a:r>
            <a:r>
              <a:rPr lang="en-US" sz="2400" dirty="0" smtClean="0">
                <a:solidFill>
                  <a:srgbClr val="252525"/>
                </a:solidFill>
                <a:latin typeface="Arial"/>
              </a:rPr>
              <a:t> </a:t>
            </a:r>
            <a:r>
              <a:rPr lang="en-US" sz="2400" dirty="0" err="1" smtClean="0">
                <a:solidFill>
                  <a:srgbClr val="252525"/>
                </a:solidFill>
                <a:latin typeface="Arial"/>
              </a:rPr>
              <a:t>çarjet</a:t>
            </a:r>
            <a:r>
              <a:rPr lang="en-US" sz="2400" dirty="0" smtClean="0">
                <a:solidFill>
                  <a:srgbClr val="252525"/>
                </a:solidFill>
                <a:latin typeface="Arial"/>
              </a:rPr>
              <a:t> e </a:t>
            </a:r>
            <a:r>
              <a:rPr lang="en-US" sz="2400" dirty="0" err="1" smtClean="0">
                <a:solidFill>
                  <a:srgbClr val="252525"/>
                </a:solidFill>
                <a:latin typeface="Arial"/>
              </a:rPr>
              <a:t>zgjerimit</a:t>
            </a:r>
            <a:r>
              <a:rPr lang="en-US" sz="2400" dirty="0" smtClean="0">
                <a:solidFill>
                  <a:srgbClr val="252525"/>
                </a:solidFill>
                <a:latin typeface="Arial"/>
              </a:rPr>
              <a:t> </a:t>
            </a:r>
            <a:r>
              <a:rPr lang="en-US" sz="2400" dirty="0" err="1" smtClean="0">
                <a:solidFill>
                  <a:srgbClr val="252525"/>
                </a:solidFill>
                <a:latin typeface="Arial"/>
              </a:rPr>
              <a:t>brenda</a:t>
            </a:r>
            <a:r>
              <a:rPr lang="en-US" sz="2400" dirty="0" smtClean="0">
                <a:solidFill>
                  <a:srgbClr val="252525"/>
                </a:solidFill>
                <a:latin typeface="Arial"/>
              </a:rPr>
              <a:t> </a:t>
            </a:r>
            <a:r>
              <a:rPr lang="en-US" sz="2400" dirty="0" err="1" smtClean="0">
                <a:solidFill>
                  <a:srgbClr val="252525"/>
                </a:solidFill>
                <a:latin typeface="Arial"/>
              </a:rPr>
              <a:t>kompjuterit</a:t>
            </a:r>
            <a:r>
              <a:rPr lang="en-US" sz="2400" dirty="0" smtClean="0">
                <a:solidFill>
                  <a:srgbClr val="252525"/>
                </a:solidFill>
                <a:latin typeface="Arial"/>
              </a:rPr>
              <a:t>. </a:t>
            </a:r>
            <a:r>
              <a:rPr lang="en-US" sz="2400" dirty="0" err="1" smtClean="0">
                <a:solidFill>
                  <a:srgbClr val="252525"/>
                </a:solidFill>
                <a:latin typeface="Arial"/>
              </a:rPr>
              <a:t>Pajisjet</a:t>
            </a:r>
            <a:r>
              <a:rPr lang="en-US" sz="2400" dirty="0" smtClean="0">
                <a:solidFill>
                  <a:srgbClr val="252525"/>
                </a:solidFill>
                <a:latin typeface="Arial"/>
              </a:rPr>
              <a:t> e </a:t>
            </a:r>
            <a:r>
              <a:rPr lang="en-US" sz="2400" dirty="0" err="1" smtClean="0">
                <a:solidFill>
                  <a:srgbClr val="252525"/>
                </a:solidFill>
                <a:latin typeface="Arial"/>
              </a:rPr>
              <a:t>tjera</a:t>
            </a:r>
            <a:r>
              <a:rPr lang="en-US" sz="2400" dirty="0" smtClean="0">
                <a:solidFill>
                  <a:srgbClr val="252525"/>
                </a:solidFill>
                <a:latin typeface="Arial"/>
              </a:rPr>
              <a:t>, </a:t>
            </a:r>
            <a:r>
              <a:rPr lang="en-US" sz="2400" dirty="0" err="1" smtClean="0">
                <a:solidFill>
                  <a:srgbClr val="252525"/>
                </a:solidFill>
                <a:latin typeface="Arial"/>
              </a:rPr>
              <a:t>si</a:t>
            </a:r>
            <a:r>
              <a:rPr lang="en-US" sz="2400" dirty="0" smtClean="0">
                <a:solidFill>
                  <a:srgbClr val="252525"/>
                </a:solidFill>
                <a:latin typeface="Arial"/>
              </a:rPr>
              <a:t> </a:t>
            </a:r>
            <a:r>
              <a:rPr lang="en-US" sz="2400" dirty="0" err="1" smtClean="0">
                <a:solidFill>
                  <a:srgbClr val="252525"/>
                </a:solidFill>
                <a:latin typeface="Arial"/>
              </a:rPr>
              <a:t>printerët</a:t>
            </a:r>
            <a:r>
              <a:rPr lang="en-US" sz="2400" dirty="0" smtClean="0">
                <a:solidFill>
                  <a:srgbClr val="252525"/>
                </a:solidFill>
                <a:latin typeface="Arial"/>
              </a:rPr>
              <a:t> </a:t>
            </a:r>
            <a:r>
              <a:rPr lang="en-US" sz="2400" dirty="0" err="1" smtClean="0">
                <a:solidFill>
                  <a:srgbClr val="252525"/>
                </a:solidFill>
                <a:latin typeface="Arial"/>
              </a:rPr>
              <a:t>dhe</a:t>
            </a:r>
            <a:r>
              <a:rPr lang="en-US" sz="2400" dirty="0" smtClean="0">
                <a:solidFill>
                  <a:srgbClr val="252525"/>
                </a:solidFill>
                <a:latin typeface="Arial"/>
              </a:rPr>
              <a:t> </a:t>
            </a:r>
            <a:r>
              <a:rPr lang="en-US" sz="2400" dirty="0" err="1" smtClean="0">
                <a:solidFill>
                  <a:srgbClr val="252525"/>
                </a:solidFill>
                <a:latin typeface="Arial"/>
              </a:rPr>
              <a:t>skanerët</a:t>
            </a:r>
            <a:r>
              <a:rPr lang="en-US" sz="2400" dirty="0" smtClean="0">
                <a:solidFill>
                  <a:srgbClr val="252525"/>
                </a:solidFill>
                <a:latin typeface="Arial"/>
              </a:rPr>
              <a:t>, </a:t>
            </a:r>
            <a:r>
              <a:rPr lang="en-US" sz="2400" dirty="0" err="1" smtClean="0">
                <a:solidFill>
                  <a:srgbClr val="252525"/>
                </a:solidFill>
                <a:latin typeface="Arial"/>
              </a:rPr>
              <a:t>janë</a:t>
            </a:r>
            <a:r>
              <a:rPr lang="en-US" sz="2400" dirty="0" smtClean="0">
                <a:solidFill>
                  <a:srgbClr val="252525"/>
                </a:solidFill>
                <a:latin typeface="Arial"/>
              </a:rPr>
              <a:t> </a:t>
            </a:r>
            <a:r>
              <a:rPr lang="en-US" sz="2400" dirty="0" err="1" smtClean="0">
                <a:solidFill>
                  <a:srgbClr val="252525"/>
                </a:solidFill>
                <a:latin typeface="Arial"/>
              </a:rPr>
              <a:t>lidhur</a:t>
            </a:r>
            <a:r>
              <a:rPr lang="en-US" sz="2400" dirty="0" smtClean="0">
                <a:solidFill>
                  <a:srgbClr val="252525"/>
                </a:solidFill>
                <a:latin typeface="Arial"/>
              </a:rPr>
              <a:t> </a:t>
            </a:r>
            <a:r>
              <a:rPr lang="en-US" sz="2400" dirty="0" err="1" smtClean="0">
                <a:solidFill>
                  <a:srgbClr val="252525"/>
                </a:solidFill>
                <a:latin typeface="Arial"/>
              </a:rPr>
              <a:t>në</a:t>
            </a:r>
            <a:r>
              <a:rPr lang="en-US" sz="2400" dirty="0" smtClean="0">
                <a:solidFill>
                  <a:srgbClr val="252525"/>
                </a:solidFill>
                <a:latin typeface="Arial"/>
              </a:rPr>
              <a:t> </a:t>
            </a:r>
            <a:r>
              <a:rPr lang="en-US" sz="2400" dirty="0" err="1" smtClean="0">
                <a:solidFill>
                  <a:srgbClr val="252525"/>
                </a:solidFill>
                <a:latin typeface="Arial"/>
              </a:rPr>
              <a:t>porta</a:t>
            </a:r>
            <a:r>
              <a:rPr lang="en-US" sz="2400" dirty="0" smtClean="0">
                <a:solidFill>
                  <a:srgbClr val="252525"/>
                </a:solidFill>
                <a:latin typeface="Arial"/>
              </a:rPr>
              <a:t> </a:t>
            </a:r>
            <a:r>
              <a:rPr lang="en-US" sz="2400" dirty="0" err="1" smtClean="0">
                <a:solidFill>
                  <a:srgbClr val="252525"/>
                </a:solidFill>
                <a:latin typeface="Arial"/>
              </a:rPr>
              <a:t>jashtë</a:t>
            </a:r>
            <a:r>
              <a:rPr lang="en-US" sz="2400" dirty="0" smtClean="0">
                <a:solidFill>
                  <a:srgbClr val="252525"/>
                </a:solidFill>
                <a:latin typeface="Arial"/>
              </a:rPr>
              <a:t> </a:t>
            </a:r>
            <a:r>
              <a:rPr lang="en-US" sz="2400" dirty="0" err="1" smtClean="0">
                <a:solidFill>
                  <a:srgbClr val="252525"/>
                </a:solidFill>
                <a:latin typeface="Arial"/>
              </a:rPr>
              <a:t>kompjuterit</a:t>
            </a:r>
            <a:r>
              <a:rPr lang="en-US" sz="2400" dirty="0" smtClean="0">
                <a:solidFill>
                  <a:srgbClr val="252525"/>
                </a:solidFill>
                <a:latin typeface="Arial"/>
              </a:rPr>
              <a:t>.</a:t>
            </a:r>
          </a:p>
          <a:p>
            <a:r>
              <a:rPr lang="en-US" sz="2400" dirty="0" err="1" smtClean="0">
                <a:solidFill>
                  <a:srgbClr val="252525"/>
                </a:solidFill>
                <a:latin typeface="Arial"/>
              </a:rPr>
              <a:t>Që</a:t>
            </a:r>
            <a:r>
              <a:rPr lang="en-US" sz="2400" dirty="0" smtClean="0">
                <a:solidFill>
                  <a:srgbClr val="252525"/>
                </a:solidFill>
                <a:latin typeface="Arial"/>
              </a:rPr>
              <a:t> </a:t>
            </a:r>
            <a:r>
              <a:rPr lang="en-US" sz="2400" dirty="0" err="1" smtClean="0">
                <a:solidFill>
                  <a:srgbClr val="252525"/>
                </a:solidFill>
                <a:latin typeface="Arial"/>
              </a:rPr>
              <a:t>një</a:t>
            </a:r>
            <a:r>
              <a:rPr lang="en-US" sz="2400" dirty="0" smtClean="0">
                <a:solidFill>
                  <a:srgbClr val="252525"/>
                </a:solidFill>
                <a:latin typeface="Arial"/>
              </a:rPr>
              <a:t> </a:t>
            </a:r>
            <a:r>
              <a:rPr lang="en-US" sz="2400" dirty="0" err="1" smtClean="0">
                <a:solidFill>
                  <a:srgbClr val="252525"/>
                </a:solidFill>
                <a:latin typeface="Arial"/>
              </a:rPr>
              <a:t>pajisje</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punojë</a:t>
            </a:r>
            <a:r>
              <a:rPr lang="en-US" sz="2400" dirty="0" smtClean="0">
                <a:solidFill>
                  <a:srgbClr val="252525"/>
                </a:solidFill>
                <a:latin typeface="Arial"/>
              </a:rPr>
              <a:t> </a:t>
            </a:r>
            <a:r>
              <a:rPr lang="en-US" sz="2400" dirty="0" err="1" smtClean="0">
                <a:solidFill>
                  <a:srgbClr val="252525"/>
                </a:solidFill>
                <a:latin typeface="Arial"/>
              </a:rPr>
              <a:t>si</a:t>
            </a:r>
            <a:r>
              <a:rPr lang="en-US" sz="2400" dirty="0" smtClean="0">
                <a:solidFill>
                  <a:srgbClr val="252525"/>
                </a:solidFill>
                <a:latin typeface="Arial"/>
              </a:rPr>
              <a:t> </a:t>
            </a:r>
            <a:r>
              <a:rPr lang="en-US" sz="2400" dirty="0" err="1" smtClean="0">
                <a:solidFill>
                  <a:srgbClr val="252525"/>
                </a:solidFill>
                <a:latin typeface="Arial"/>
              </a:rPr>
              <a:t>duhet</a:t>
            </a:r>
            <a:r>
              <a:rPr lang="en-US" sz="2400" dirty="0" smtClean="0">
                <a:solidFill>
                  <a:srgbClr val="252525"/>
                </a:solidFill>
                <a:latin typeface="Arial"/>
              </a:rPr>
              <a:t> me </a:t>
            </a:r>
            <a:r>
              <a:rPr lang="en-US" sz="2400" dirty="0" smtClean="0">
                <a:solidFill>
                  <a:srgbClr val="0B0080"/>
                </a:solidFill>
                <a:latin typeface="Arial"/>
              </a:rPr>
              <a:t>windows</a:t>
            </a:r>
            <a:r>
              <a:rPr lang="en-US" sz="2400" dirty="0" smtClean="0">
                <a:solidFill>
                  <a:srgbClr val="252525"/>
                </a:solidFill>
                <a:latin typeface="Arial"/>
              </a:rPr>
              <a:t>, </a:t>
            </a:r>
            <a:r>
              <a:rPr lang="en-US" sz="2400" dirty="0" err="1" smtClean="0">
                <a:solidFill>
                  <a:srgbClr val="252525"/>
                </a:solidFill>
                <a:latin typeface="Arial"/>
              </a:rPr>
              <a:t>në</a:t>
            </a:r>
            <a:r>
              <a:rPr lang="en-US" sz="2400" dirty="0" smtClean="0">
                <a:solidFill>
                  <a:srgbClr val="252525"/>
                </a:solidFill>
                <a:latin typeface="Arial"/>
              </a:rPr>
              <a:t> </a:t>
            </a:r>
            <a:r>
              <a:rPr lang="en-US" sz="2400" dirty="0" err="1" smtClean="0">
                <a:solidFill>
                  <a:srgbClr val="252525"/>
                </a:solidFill>
                <a:latin typeface="Arial"/>
              </a:rPr>
              <a:t>kompjuter</a:t>
            </a:r>
            <a:r>
              <a:rPr lang="en-US" sz="2400" dirty="0" smtClean="0">
                <a:solidFill>
                  <a:srgbClr val="252525"/>
                </a:solidFill>
                <a:latin typeface="Arial"/>
              </a:rPr>
              <a:t> </a:t>
            </a:r>
            <a:r>
              <a:rPr lang="en-US" sz="2400" dirty="0" err="1" smtClean="0">
                <a:solidFill>
                  <a:srgbClr val="252525"/>
                </a:solidFill>
                <a:latin typeface="Arial"/>
              </a:rPr>
              <a:t>duhet</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instalohet</a:t>
            </a:r>
            <a:r>
              <a:rPr lang="en-US" sz="2400" dirty="0" smtClean="0">
                <a:solidFill>
                  <a:srgbClr val="252525"/>
                </a:solidFill>
                <a:latin typeface="Arial"/>
              </a:rPr>
              <a:t> </a:t>
            </a:r>
            <a:r>
              <a:rPr lang="en-US" sz="2400" dirty="0" err="1" smtClean="0">
                <a:solidFill>
                  <a:srgbClr val="0B0080"/>
                </a:solidFill>
                <a:latin typeface="Arial"/>
              </a:rPr>
              <a:t>softueri</a:t>
            </a:r>
            <a:r>
              <a:rPr lang="en-US" sz="2400" dirty="0" smtClean="0">
                <a:solidFill>
                  <a:srgbClr val="0B0080"/>
                </a:solidFill>
                <a:latin typeface="Arial"/>
              </a:rPr>
              <a:t> </a:t>
            </a:r>
            <a:r>
              <a:rPr lang="en-US" sz="2400" dirty="0" smtClean="0">
                <a:solidFill>
                  <a:srgbClr val="252525"/>
                </a:solidFill>
                <a:latin typeface="Arial"/>
              </a:rPr>
              <a:t> </a:t>
            </a:r>
            <a:r>
              <a:rPr lang="en-US" sz="2400" dirty="0" err="1" smtClean="0">
                <a:solidFill>
                  <a:srgbClr val="252525"/>
                </a:solidFill>
                <a:latin typeface="Arial"/>
              </a:rPr>
              <a:t>i</a:t>
            </a:r>
            <a:r>
              <a:rPr lang="en-US" sz="2400" dirty="0" smtClean="0">
                <a:solidFill>
                  <a:srgbClr val="252525"/>
                </a:solidFill>
                <a:latin typeface="Arial"/>
              </a:rPr>
              <a:t> </a:t>
            </a:r>
            <a:r>
              <a:rPr lang="en-US" sz="2400" dirty="0" err="1" smtClean="0">
                <a:solidFill>
                  <a:srgbClr val="252525"/>
                </a:solidFill>
                <a:latin typeface="Arial"/>
              </a:rPr>
              <a:t>njohur</a:t>
            </a:r>
            <a:r>
              <a:rPr lang="en-US" sz="2400" dirty="0" smtClean="0">
                <a:solidFill>
                  <a:srgbClr val="252525"/>
                </a:solidFill>
                <a:latin typeface="Arial"/>
              </a:rPr>
              <a:t> </a:t>
            </a:r>
            <a:r>
              <a:rPr lang="en-US" sz="2400" dirty="0" err="1" smtClean="0">
                <a:solidFill>
                  <a:srgbClr val="252525"/>
                </a:solidFill>
                <a:latin typeface="Arial"/>
              </a:rPr>
              <a:t>si</a:t>
            </a:r>
            <a:r>
              <a:rPr lang="en-US" sz="2400" dirty="0" smtClean="0">
                <a:solidFill>
                  <a:srgbClr val="252525"/>
                </a:solidFill>
                <a:latin typeface="Arial"/>
              </a:rPr>
              <a:t> </a:t>
            </a:r>
            <a:r>
              <a:rPr lang="en-US" sz="2400" dirty="0" err="1" smtClean="0">
                <a:solidFill>
                  <a:srgbClr val="A55858"/>
                </a:solidFill>
                <a:latin typeface="Arial"/>
                <a:hlinkClick r:id="rId2" tooltip="Drejtuesi i pajisjes (nuk është shkruar akoma)"/>
              </a:rPr>
              <a:t>drejtues</a:t>
            </a:r>
            <a:r>
              <a:rPr lang="en-US" sz="2400" dirty="0" smtClean="0">
                <a:solidFill>
                  <a:srgbClr val="A55858"/>
                </a:solidFill>
                <a:latin typeface="Arial"/>
                <a:hlinkClick r:id="rId2" tooltip="Drejtuesi i pajisjes (nuk është shkruar akoma)"/>
              </a:rPr>
              <a:t> </a:t>
            </a:r>
            <a:r>
              <a:rPr lang="en-US" sz="2400" dirty="0" err="1" smtClean="0">
                <a:solidFill>
                  <a:srgbClr val="A55858"/>
                </a:solidFill>
                <a:latin typeface="Arial"/>
                <a:hlinkClick r:id="rId2" tooltip="Drejtuesi i pajisjes (nuk është shkruar akoma)"/>
              </a:rPr>
              <a:t>i</a:t>
            </a:r>
            <a:r>
              <a:rPr lang="en-US" sz="2400" dirty="0" smtClean="0">
                <a:solidFill>
                  <a:srgbClr val="A55858"/>
                </a:solidFill>
                <a:latin typeface="Arial"/>
                <a:hlinkClick r:id="rId2" tooltip="Drejtuesi i pajisjes (nuk është shkruar akoma)"/>
              </a:rPr>
              <a:t> </a:t>
            </a:r>
            <a:r>
              <a:rPr lang="en-US" sz="2400" dirty="0" err="1" smtClean="0">
                <a:solidFill>
                  <a:srgbClr val="A55858"/>
                </a:solidFill>
                <a:latin typeface="Arial"/>
                <a:hlinkClick r:id="rId2" tooltip="Drejtuesi i pajisjes (nuk është shkruar akoma)"/>
              </a:rPr>
              <a:t>paisjes</a:t>
            </a:r>
            <a:r>
              <a:rPr lang="en-US" sz="2400" dirty="0" smtClean="0">
                <a:solidFill>
                  <a:srgbClr val="252525"/>
                </a:solidFill>
                <a:latin typeface="Arial"/>
              </a:rPr>
              <a:t>. </a:t>
            </a:r>
            <a:r>
              <a:rPr lang="en-US" sz="2400" dirty="0" err="1" smtClean="0">
                <a:solidFill>
                  <a:srgbClr val="252525"/>
                </a:solidFill>
                <a:latin typeface="Arial"/>
              </a:rPr>
              <a:t>Çdo</a:t>
            </a:r>
            <a:r>
              <a:rPr lang="en-US" sz="2400" dirty="0" smtClean="0">
                <a:solidFill>
                  <a:srgbClr val="252525"/>
                </a:solidFill>
                <a:latin typeface="Arial"/>
              </a:rPr>
              <a:t> </a:t>
            </a:r>
            <a:r>
              <a:rPr lang="en-US" sz="2400" dirty="0" err="1" smtClean="0">
                <a:solidFill>
                  <a:srgbClr val="252525"/>
                </a:solidFill>
                <a:latin typeface="Arial"/>
              </a:rPr>
              <a:t>pajisje</a:t>
            </a:r>
            <a:r>
              <a:rPr lang="en-US" sz="2400" dirty="0" smtClean="0">
                <a:solidFill>
                  <a:srgbClr val="252525"/>
                </a:solidFill>
                <a:latin typeface="Arial"/>
              </a:rPr>
              <a:t> </a:t>
            </a:r>
            <a:r>
              <a:rPr lang="en-US" sz="2400" dirty="0" err="1" smtClean="0">
                <a:solidFill>
                  <a:srgbClr val="252525"/>
                </a:solidFill>
                <a:latin typeface="Arial"/>
              </a:rPr>
              <a:t>mbështetet</a:t>
            </a:r>
            <a:r>
              <a:rPr lang="en-US" sz="2400" dirty="0" smtClean="0">
                <a:solidFill>
                  <a:srgbClr val="252525"/>
                </a:solidFill>
                <a:latin typeface="Arial"/>
              </a:rPr>
              <a:t> </a:t>
            </a:r>
            <a:r>
              <a:rPr lang="en-US" sz="2400" dirty="0" err="1" smtClean="0">
                <a:solidFill>
                  <a:srgbClr val="252525"/>
                </a:solidFill>
                <a:latin typeface="Arial"/>
              </a:rPr>
              <a:t>nga</a:t>
            </a:r>
            <a:r>
              <a:rPr lang="en-US" sz="2400" dirty="0" smtClean="0">
                <a:solidFill>
                  <a:srgbClr val="252525"/>
                </a:solidFill>
                <a:latin typeface="Arial"/>
              </a:rPr>
              <a:t> </a:t>
            </a:r>
            <a:r>
              <a:rPr lang="en-US" sz="2400" dirty="0" err="1" smtClean="0">
                <a:solidFill>
                  <a:srgbClr val="252525"/>
                </a:solidFill>
                <a:latin typeface="Arial"/>
              </a:rPr>
              <a:t>një</a:t>
            </a:r>
            <a:r>
              <a:rPr lang="en-US" sz="2400" dirty="0" smtClean="0">
                <a:solidFill>
                  <a:srgbClr val="252525"/>
                </a:solidFill>
                <a:latin typeface="Arial"/>
              </a:rPr>
              <a:t> </a:t>
            </a:r>
            <a:r>
              <a:rPr lang="en-US" sz="2400" dirty="0" err="1" smtClean="0">
                <a:solidFill>
                  <a:srgbClr val="252525"/>
                </a:solidFill>
                <a:latin typeface="Arial"/>
              </a:rPr>
              <a:t>ose</a:t>
            </a:r>
            <a:r>
              <a:rPr lang="en-US" sz="2400" dirty="0" smtClean="0">
                <a:solidFill>
                  <a:srgbClr val="252525"/>
                </a:solidFill>
                <a:latin typeface="Arial"/>
              </a:rPr>
              <a:t> </a:t>
            </a:r>
            <a:r>
              <a:rPr lang="en-US" sz="2400" dirty="0" err="1" smtClean="0">
                <a:solidFill>
                  <a:srgbClr val="252525"/>
                </a:solidFill>
                <a:latin typeface="Arial"/>
              </a:rPr>
              <a:t>më</a:t>
            </a:r>
            <a:r>
              <a:rPr lang="en-US" sz="2400" dirty="0" smtClean="0">
                <a:solidFill>
                  <a:srgbClr val="252525"/>
                </a:solidFill>
                <a:latin typeface="Arial"/>
              </a:rPr>
              <a:t> </a:t>
            </a:r>
            <a:r>
              <a:rPr lang="en-US" sz="2400" dirty="0" err="1" smtClean="0">
                <a:solidFill>
                  <a:srgbClr val="252525"/>
                </a:solidFill>
                <a:latin typeface="Arial"/>
              </a:rPr>
              <a:t>shumë</a:t>
            </a:r>
            <a:r>
              <a:rPr lang="en-US" sz="2400" dirty="0" smtClean="0">
                <a:solidFill>
                  <a:srgbClr val="252525"/>
                </a:solidFill>
                <a:latin typeface="Arial"/>
              </a:rPr>
              <a:t> </a:t>
            </a:r>
            <a:r>
              <a:rPr lang="en-US" sz="2400" dirty="0" err="1" smtClean="0">
                <a:solidFill>
                  <a:srgbClr val="252525"/>
                </a:solidFill>
                <a:latin typeface="Arial"/>
              </a:rPr>
              <a:t>drejtues</a:t>
            </a:r>
            <a:r>
              <a:rPr lang="en-US" sz="2400" dirty="0" smtClean="0">
                <a:solidFill>
                  <a:srgbClr val="252525"/>
                </a:solidFill>
                <a:latin typeface="Arial"/>
              </a:rPr>
              <a:t> </a:t>
            </a:r>
            <a:r>
              <a:rPr lang="en-US" sz="2400" dirty="0" err="1" smtClean="0">
                <a:solidFill>
                  <a:srgbClr val="252525"/>
                </a:solidFill>
                <a:latin typeface="Arial"/>
              </a:rPr>
              <a:t>pajisjesh</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cilat</a:t>
            </a:r>
            <a:r>
              <a:rPr lang="en-US" sz="2400" dirty="0" smtClean="0">
                <a:solidFill>
                  <a:srgbClr val="252525"/>
                </a:solidFill>
                <a:latin typeface="Arial"/>
              </a:rPr>
              <a:t> </a:t>
            </a:r>
            <a:r>
              <a:rPr lang="en-US" sz="2400" dirty="0" err="1" smtClean="0">
                <a:solidFill>
                  <a:srgbClr val="252525"/>
                </a:solidFill>
                <a:latin typeface="Arial"/>
              </a:rPr>
              <a:t>janë</a:t>
            </a:r>
            <a:r>
              <a:rPr lang="en-US" sz="2400" dirty="0" smtClean="0">
                <a:solidFill>
                  <a:srgbClr val="252525"/>
                </a:solidFill>
                <a:latin typeface="Arial"/>
              </a:rPr>
              <a:t> </a:t>
            </a:r>
            <a:r>
              <a:rPr lang="en-US" sz="2400" dirty="0" err="1" smtClean="0">
                <a:solidFill>
                  <a:srgbClr val="252525"/>
                </a:solidFill>
                <a:latin typeface="Arial"/>
              </a:rPr>
              <a:t>furnizuar</a:t>
            </a:r>
            <a:r>
              <a:rPr lang="en-US" sz="2400" dirty="0" smtClean="0">
                <a:solidFill>
                  <a:srgbClr val="252525"/>
                </a:solidFill>
                <a:latin typeface="Arial"/>
              </a:rPr>
              <a:t> </a:t>
            </a:r>
            <a:r>
              <a:rPr lang="en-US" sz="2400" dirty="0" err="1" smtClean="0">
                <a:solidFill>
                  <a:srgbClr val="252525"/>
                </a:solidFill>
                <a:latin typeface="Arial"/>
              </a:rPr>
              <a:t>në</a:t>
            </a:r>
            <a:r>
              <a:rPr lang="en-US" sz="2400" dirty="0" smtClean="0">
                <a:solidFill>
                  <a:srgbClr val="252525"/>
                </a:solidFill>
                <a:latin typeface="Arial"/>
              </a:rPr>
              <a:t> </a:t>
            </a:r>
            <a:r>
              <a:rPr lang="en-US" sz="2400" dirty="0" err="1" smtClean="0">
                <a:solidFill>
                  <a:srgbClr val="252525"/>
                </a:solidFill>
                <a:latin typeface="Arial"/>
              </a:rPr>
              <a:t>mënyrë</a:t>
            </a:r>
            <a:r>
              <a:rPr lang="en-US" sz="2400" dirty="0" smtClean="0">
                <a:solidFill>
                  <a:srgbClr val="252525"/>
                </a:solidFill>
                <a:latin typeface="Arial"/>
              </a:rPr>
              <a:t> </a:t>
            </a:r>
            <a:r>
              <a:rPr lang="en-US" sz="2400" dirty="0" err="1" smtClean="0">
                <a:solidFill>
                  <a:srgbClr val="252525"/>
                </a:solidFill>
                <a:latin typeface="Arial"/>
              </a:rPr>
              <a:t>tipike</a:t>
            </a:r>
            <a:r>
              <a:rPr lang="en-US" sz="2400" dirty="0" smtClean="0">
                <a:solidFill>
                  <a:srgbClr val="252525"/>
                </a:solidFill>
                <a:latin typeface="Arial"/>
              </a:rPr>
              <a:t> </a:t>
            </a:r>
            <a:r>
              <a:rPr lang="en-US" sz="2400" dirty="0" err="1" smtClean="0">
                <a:solidFill>
                  <a:srgbClr val="252525"/>
                </a:solidFill>
                <a:latin typeface="Arial"/>
              </a:rPr>
              <a:t>nga</a:t>
            </a:r>
            <a:r>
              <a:rPr lang="en-US" sz="2400" dirty="0" smtClean="0">
                <a:solidFill>
                  <a:srgbClr val="252525"/>
                </a:solidFill>
                <a:latin typeface="Arial"/>
              </a:rPr>
              <a:t> </a:t>
            </a:r>
            <a:r>
              <a:rPr lang="en-US" sz="2400" dirty="0" err="1" smtClean="0">
                <a:solidFill>
                  <a:srgbClr val="252525"/>
                </a:solidFill>
                <a:latin typeface="Arial"/>
              </a:rPr>
              <a:t>prodhuesi</a:t>
            </a:r>
            <a:r>
              <a:rPr lang="en-US" sz="2400" dirty="0" smtClean="0">
                <a:solidFill>
                  <a:srgbClr val="252525"/>
                </a:solidFill>
                <a:latin typeface="Arial"/>
              </a:rPr>
              <a:t> </a:t>
            </a:r>
            <a:r>
              <a:rPr lang="en-US" sz="2400" dirty="0" err="1" smtClean="0">
                <a:solidFill>
                  <a:srgbClr val="252525"/>
                </a:solidFill>
                <a:latin typeface="Arial"/>
              </a:rPr>
              <a:t>i</a:t>
            </a:r>
            <a:r>
              <a:rPr lang="en-US" sz="2400" dirty="0" smtClean="0">
                <a:solidFill>
                  <a:srgbClr val="252525"/>
                </a:solidFill>
                <a:latin typeface="Arial"/>
              </a:rPr>
              <a:t> </a:t>
            </a:r>
            <a:r>
              <a:rPr lang="en-US" sz="2400" dirty="0" err="1" smtClean="0">
                <a:solidFill>
                  <a:srgbClr val="252525"/>
                </a:solidFill>
                <a:latin typeface="Arial"/>
              </a:rPr>
              <a:t>pajisjes</a:t>
            </a:r>
            <a:r>
              <a:rPr lang="en-US" sz="2400" dirty="0" smtClean="0">
                <a:solidFill>
                  <a:srgbClr val="252525"/>
                </a:solidFill>
                <a:latin typeface="Arial"/>
              </a:rPr>
              <a:t>. </a:t>
            </a:r>
            <a:r>
              <a:rPr lang="en-US" sz="2400" dirty="0" err="1" smtClean="0">
                <a:solidFill>
                  <a:srgbClr val="252525"/>
                </a:solidFill>
                <a:latin typeface="Arial"/>
              </a:rPr>
              <a:t>Disa</a:t>
            </a:r>
            <a:r>
              <a:rPr lang="en-US" sz="2400" dirty="0" smtClean="0">
                <a:solidFill>
                  <a:srgbClr val="252525"/>
                </a:solidFill>
                <a:latin typeface="Arial"/>
              </a:rPr>
              <a:t> </a:t>
            </a:r>
            <a:r>
              <a:rPr lang="en-US" sz="2400" dirty="0" err="1" smtClean="0">
                <a:solidFill>
                  <a:srgbClr val="252525"/>
                </a:solidFill>
                <a:latin typeface="Arial"/>
              </a:rPr>
              <a:t>drejtues</a:t>
            </a:r>
            <a:r>
              <a:rPr lang="en-US" sz="2400" dirty="0" smtClean="0">
                <a:solidFill>
                  <a:srgbClr val="252525"/>
                </a:solidFill>
                <a:latin typeface="Arial"/>
              </a:rPr>
              <a:t> </a:t>
            </a:r>
            <a:r>
              <a:rPr lang="en-US" sz="2400" dirty="0" err="1" smtClean="0">
                <a:solidFill>
                  <a:srgbClr val="252525"/>
                </a:solidFill>
                <a:latin typeface="Arial"/>
              </a:rPr>
              <a:t>pajisjesh</a:t>
            </a:r>
            <a:r>
              <a:rPr lang="en-US" sz="2400" dirty="0" smtClean="0">
                <a:solidFill>
                  <a:srgbClr val="252525"/>
                </a:solidFill>
                <a:latin typeface="Arial"/>
              </a:rPr>
              <a:t> </a:t>
            </a:r>
            <a:r>
              <a:rPr lang="en-US" sz="2400" dirty="0" err="1" smtClean="0">
                <a:solidFill>
                  <a:srgbClr val="252525"/>
                </a:solidFill>
                <a:latin typeface="Arial"/>
              </a:rPr>
              <a:t>përfshihen</a:t>
            </a:r>
            <a:r>
              <a:rPr lang="en-US" sz="2400" dirty="0" smtClean="0">
                <a:solidFill>
                  <a:srgbClr val="252525"/>
                </a:solidFill>
                <a:latin typeface="Arial"/>
              </a:rPr>
              <a:t> me Windows-in. </a:t>
            </a:r>
            <a:r>
              <a:rPr lang="en-US" sz="2400" dirty="0" err="1" smtClean="0">
                <a:solidFill>
                  <a:srgbClr val="252525"/>
                </a:solidFill>
                <a:latin typeface="Arial"/>
              </a:rPr>
              <a:t>Kjo</a:t>
            </a:r>
            <a:r>
              <a:rPr lang="en-US" sz="2400" dirty="0" smtClean="0">
                <a:solidFill>
                  <a:srgbClr val="252525"/>
                </a:solidFill>
                <a:latin typeface="Arial"/>
              </a:rPr>
              <a:t> do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thotë</a:t>
            </a:r>
            <a:r>
              <a:rPr lang="en-US" sz="2400" dirty="0" smtClean="0">
                <a:solidFill>
                  <a:srgbClr val="252525"/>
                </a:solidFill>
                <a:latin typeface="Arial"/>
              </a:rPr>
              <a:t> </a:t>
            </a:r>
            <a:r>
              <a:rPr lang="en-US" sz="2400" dirty="0" err="1" smtClean="0">
                <a:solidFill>
                  <a:srgbClr val="252525"/>
                </a:solidFill>
                <a:latin typeface="Arial"/>
              </a:rPr>
              <a:t>që</a:t>
            </a:r>
            <a:r>
              <a:rPr lang="en-US" sz="2400" dirty="0" smtClean="0">
                <a:solidFill>
                  <a:srgbClr val="252525"/>
                </a:solidFill>
                <a:latin typeface="Arial"/>
              </a:rPr>
              <a:t> Windows-</a:t>
            </a:r>
            <a:r>
              <a:rPr lang="en-US" sz="2400" dirty="0" err="1" smtClean="0">
                <a:solidFill>
                  <a:srgbClr val="252525"/>
                </a:solidFill>
                <a:latin typeface="Arial"/>
              </a:rPr>
              <a:t>i</a:t>
            </a:r>
            <a:r>
              <a:rPr lang="en-US" sz="2400" dirty="0" smtClean="0">
                <a:solidFill>
                  <a:srgbClr val="252525"/>
                </a:solidFill>
                <a:latin typeface="Arial"/>
              </a:rPr>
              <a:t> </a:t>
            </a:r>
            <a:r>
              <a:rPr lang="en-US" sz="2400" dirty="0" err="1" smtClean="0">
                <a:solidFill>
                  <a:srgbClr val="252525"/>
                </a:solidFill>
                <a:latin typeface="Arial"/>
              </a:rPr>
              <a:t>mund</a:t>
            </a:r>
            <a:r>
              <a:rPr lang="en-US" sz="2400" dirty="0" smtClean="0">
                <a:solidFill>
                  <a:srgbClr val="252525"/>
                </a:solidFill>
                <a:latin typeface="Arial"/>
              </a:rPr>
              <a:t> </a:t>
            </a:r>
            <a:r>
              <a:rPr lang="en-US" sz="2400" dirty="0" err="1" smtClean="0">
                <a:solidFill>
                  <a:srgbClr val="252525"/>
                </a:solidFill>
                <a:latin typeface="Arial"/>
              </a:rPr>
              <a:t>ta</a:t>
            </a:r>
            <a:r>
              <a:rPr lang="en-US" sz="2400" dirty="0" smtClean="0">
                <a:solidFill>
                  <a:srgbClr val="252525"/>
                </a:solidFill>
                <a:latin typeface="Arial"/>
              </a:rPr>
              <a:t> </a:t>
            </a:r>
            <a:r>
              <a:rPr lang="en-US" sz="2400" dirty="0" err="1" smtClean="0">
                <a:solidFill>
                  <a:srgbClr val="252525"/>
                </a:solidFill>
                <a:latin typeface="Arial"/>
              </a:rPr>
              <a:t>zbulojë</a:t>
            </a:r>
            <a:r>
              <a:rPr lang="en-US" sz="2400" dirty="0" smtClean="0">
                <a:solidFill>
                  <a:srgbClr val="252525"/>
                </a:solidFill>
                <a:latin typeface="Arial"/>
              </a:rPr>
              <a:t> </a:t>
            </a:r>
            <a:r>
              <a:rPr lang="en-US" sz="2400" dirty="0" err="1" smtClean="0">
                <a:solidFill>
                  <a:srgbClr val="252525"/>
                </a:solidFill>
                <a:latin typeface="Arial"/>
              </a:rPr>
              <a:t>atë</a:t>
            </a:r>
            <a:r>
              <a:rPr lang="en-US" sz="2400" dirty="0" smtClean="0">
                <a:solidFill>
                  <a:srgbClr val="252525"/>
                </a:solidFill>
                <a:latin typeface="Arial"/>
              </a:rPr>
              <a:t> </a:t>
            </a:r>
            <a:r>
              <a:rPr lang="en-US" sz="2400" dirty="0" err="1" smtClean="0">
                <a:solidFill>
                  <a:srgbClr val="252525"/>
                </a:solidFill>
                <a:latin typeface="Arial"/>
              </a:rPr>
              <a:t>automatikisht</a:t>
            </a:r>
            <a:r>
              <a:rPr lang="en-US" sz="2400" dirty="0" smtClean="0">
                <a:solidFill>
                  <a:srgbClr val="252525"/>
                </a:solidFill>
                <a:latin typeface="Arial"/>
              </a:rPr>
              <a:t> </a:t>
            </a:r>
            <a:r>
              <a:rPr lang="en-US" sz="2400" dirty="0" err="1" smtClean="0">
                <a:solidFill>
                  <a:srgbClr val="252525"/>
                </a:solidFill>
                <a:latin typeface="Arial"/>
              </a:rPr>
              <a:t>dhe</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instalojë</a:t>
            </a:r>
            <a:r>
              <a:rPr lang="en-US" sz="2400" dirty="0" smtClean="0">
                <a:solidFill>
                  <a:srgbClr val="252525"/>
                </a:solidFill>
                <a:latin typeface="Arial"/>
              </a:rPr>
              <a:t> </a:t>
            </a:r>
            <a:r>
              <a:rPr lang="en-US" sz="2400" dirty="0" err="1" smtClean="0">
                <a:solidFill>
                  <a:srgbClr val="252525"/>
                </a:solidFill>
                <a:latin typeface="Arial"/>
              </a:rPr>
              <a:t>drejtuesit</a:t>
            </a:r>
            <a:r>
              <a:rPr lang="en-US" sz="2400" dirty="0" smtClean="0">
                <a:solidFill>
                  <a:srgbClr val="252525"/>
                </a:solidFill>
                <a:latin typeface="Arial"/>
              </a:rPr>
              <a:t> e </a:t>
            </a:r>
            <a:r>
              <a:rPr lang="en-US" sz="2400" dirty="0" err="1" smtClean="0">
                <a:solidFill>
                  <a:srgbClr val="252525"/>
                </a:solidFill>
                <a:latin typeface="Arial"/>
              </a:rPr>
              <a:t>duhur</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pajisjeve</a:t>
            </a:r>
            <a:r>
              <a:rPr lang="en-US" sz="2400" dirty="0" smtClean="0">
                <a:solidFill>
                  <a:srgbClr val="252525"/>
                </a:solidFill>
                <a:latin typeface="Arial"/>
              </a:rPr>
              <a:t>.</a:t>
            </a:r>
          </a:p>
          <a:p>
            <a:r>
              <a:rPr lang="en-US" sz="2400" dirty="0" err="1" smtClean="0">
                <a:solidFill>
                  <a:srgbClr val="252525"/>
                </a:solidFill>
                <a:latin typeface="Arial"/>
              </a:rPr>
              <a:t>Nëse</a:t>
            </a:r>
            <a:r>
              <a:rPr lang="en-US" sz="2400" dirty="0" smtClean="0">
                <a:solidFill>
                  <a:srgbClr val="252525"/>
                </a:solidFill>
                <a:latin typeface="Arial"/>
              </a:rPr>
              <a:t> </a:t>
            </a:r>
            <a:r>
              <a:rPr lang="en-US" sz="2400" dirty="0" err="1" smtClean="0">
                <a:solidFill>
                  <a:srgbClr val="252525"/>
                </a:solidFill>
                <a:latin typeface="Arial"/>
              </a:rPr>
              <a:t>pajisja</a:t>
            </a:r>
            <a:r>
              <a:rPr lang="en-US" sz="2400" dirty="0" smtClean="0">
                <a:solidFill>
                  <a:srgbClr val="252525"/>
                </a:solidFill>
                <a:latin typeface="Arial"/>
              </a:rPr>
              <a:t> </a:t>
            </a:r>
            <a:r>
              <a:rPr lang="en-US" sz="2400" dirty="0" err="1" smtClean="0">
                <a:solidFill>
                  <a:srgbClr val="252525"/>
                </a:solidFill>
                <a:latin typeface="Arial"/>
              </a:rPr>
              <a:t>nuk</a:t>
            </a:r>
            <a:r>
              <a:rPr lang="en-US" sz="2400" dirty="0" smtClean="0">
                <a:solidFill>
                  <a:srgbClr val="252525"/>
                </a:solidFill>
                <a:latin typeface="Arial"/>
              </a:rPr>
              <a:t> </a:t>
            </a:r>
            <a:r>
              <a:rPr lang="en-US" sz="2400" dirty="0" err="1" smtClean="0">
                <a:solidFill>
                  <a:srgbClr val="252525"/>
                </a:solidFill>
                <a:latin typeface="Arial"/>
              </a:rPr>
              <a:t>është</a:t>
            </a:r>
            <a:r>
              <a:rPr lang="en-US" sz="2400" dirty="0" smtClean="0">
                <a:solidFill>
                  <a:srgbClr val="252525"/>
                </a:solidFill>
                <a:latin typeface="Arial"/>
              </a:rPr>
              <a:t> </a:t>
            </a:r>
            <a:r>
              <a:rPr lang="en-US" sz="2400" dirty="0" err="1" smtClean="0">
                <a:solidFill>
                  <a:srgbClr val="252525"/>
                </a:solidFill>
                <a:latin typeface="Arial"/>
              </a:rPr>
              <a:t>instaluar</a:t>
            </a:r>
            <a:r>
              <a:rPr lang="en-US" sz="2400" dirty="0" smtClean="0">
                <a:solidFill>
                  <a:srgbClr val="252525"/>
                </a:solidFill>
                <a:latin typeface="Arial"/>
              </a:rPr>
              <a:t> </a:t>
            </a:r>
            <a:r>
              <a:rPr lang="en-US" sz="2400" dirty="0" err="1" smtClean="0">
                <a:solidFill>
                  <a:srgbClr val="252525"/>
                </a:solidFill>
                <a:latin typeface="Arial"/>
              </a:rPr>
              <a:t>nga</a:t>
            </a:r>
            <a:r>
              <a:rPr lang="en-US" sz="2400" dirty="0" smtClean="0">
                <a:solidFill>
                  <a:srgbClr val="252525"/>
                </a:solidFill>
                <a:latin typeface="Arial"/>
              </a:rPr>
              <a:t> Windows-</a:t>
            </a:r>
            <a:r>
              <a:rPr lang="en-US" sz="2400" dirty="0" err="1" smtClean="0">
                <a:solidFill>
                  <a:srgbClr val="252525"/>
                </a:solidFill>
                <a:latin typeface="Arial"/>
              </a:rPr>
              <a:t>i</a:t>
            </a:r>
            <a:r>
              <a:rPr lang="en-US" sz="2400" dirty="0" smtClean="0">
                <a:solidFill>
                  <a:srgbClr val="252525"/>
                </a:solidFill>
                <a:latin typeface="Arial"/>
              </a:rPr>
              <a:t>, </a:t>
            </a:r>
            <a:r>
              <a:rPr lang="en-US" sz="2400" dirty="0" err="1" smtClean="0">
                <a:solidFill>
                  <a:srgbClr val="252525"/>
                </a:solidFill>
                <a:latin typeface="Arial"/>
              </a:rPr>
              <a:t>eksperti</a:t>
            </a:r>
            <a:r>
              <a:rPr lang="en-US" sz="2400" dirty="0" smtClean="0">
                <a:solidFill>
                  <a:srgbClr val="252525"/>
                </a:solidFill>
                <a:latin typeface="Arial"/>
              </a:rPr>
              <a:t> </a:t>
            </a:r>
            <a:r>
              <a:rPr lang="en-US" sz="2400" dirty="0" err="1" smtClean="0">
                <a:solidFill>
                  <a:srgbClr val="252525"/>
                </a:solidFill>
                <a:latin typeface="Arial"/>
              </a:rPr>
              <a:t>për</a:t>
            </a:r>
            <a:r>
              <a:rPr lang="en-US" sz="2400" dirty="0" smtClean="0">
                <a:solidFill>
                  <a:srgbClr val="252525"/>
                </a:solidFill>
                <a:latin typeface="Arial"/>
              </a:rPr>
              <a:t> </a:t>
            </a:r>
            <a:r>
              <a:rPr lang="en-US" sz="2400" dirty="0" err="1" smtClean="0">
                <a:solidFill>
                  <a:srgbClr val="252525"/>
                </a:solidFill>
                <a:latin typeface="Arial"/>
              </a:rPr>
              <a:t>gjetjen</a:t>
            </a:r>
            <a:r>
              <a:rPr lang="en-US" sz="2400" dirty="0" smtClean="0">
                <a:solidFill>
                  <a:srgbClr val="252525"/>
                </a:solidFill>
                <a:latin typeface="Arial"/>
              </a:rPr>
              <a:t> e </a:t>
            </a:r>
            <a:r>
              <a:rPr lang="en-US" sz="2400" dirty="0" err="1" smtClean="0">
                <a:solidFill>
                  <a:srgbClr val="252525"/>
                </a:solidFill>
                <a:latin typeface="Arial"/>
              </a:rPr>
              <a:t>harduerit</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ri</a:t>
            </a:r>
            <a:r>
              <a:rPr lang="en-US" sz="2400" dirty="0" smtClean="0">
                <a:solidFill>
                  <a:srgbClr val="252525"/>
                </a:solidFill>
                <a:latin typeface="Arial"/>
              </a:rPr>
              <a:t> do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shfaqet</a:t>
            </a:r>
            <a:r>
              <a:rPr lang="en-US" sz="2400" dirty="0" smtClean="0">
                <a:solidFill>
                  <a:srgbClr val="252525"/>
                </a:solidFill>
                <a:latin typeface="Arial"/>
              </a:rPr>
              <a:t> </a:t>
            </a:r>
            <a:r>
              <a:rPr lang="en-US" sz="2400" dirty="0" err="1" smtClean="0">
                <a:solidFill>
                  <a:srgbClr val="252525"/>
                </a:solidFill>
                <a:latin typeface="Arial"/>
              </a:rPr>
              <a:t>dhe</a:t>
            </a:r>
            <a:r>
              <a:rPr lang="en-US" sz="2400" dirty="0" smtClean="0">
                <a:solidFill>
                  <a:srgbClr val="252525"/>
                </a:solidFill>
                <a:latin typeface="Arial"/>
              </a:rPr>
              <a:t> do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pyesë</a:t>
            </a:r>
            <a:r>
              <a:rPr lang="en-US" sz="2400" dirty="0" smtClean="0">
                <a:solidFill>
                  <a:srgbClr val="252525"/>
                </a:solidFill>
                <a:latin typeface="Arial"/>
              </a:rPr>
              <a:t> </a:t>
            </a:r>
            <a:r>
              <a:rPr lang="en-US" sz="2400" dirty="0" err="1" smtClean="0">
                <a:solidFill>
                  <a:srgbClr val="252525"/>
                </a:solidFill>
                <a:latin typeface="Arial"/>
              </a:rPr>
              <a:t>për</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ndërfutur</a:t>
            </a:r>
            <a:r>
              <a:rPr lang="en-US" sz="2400" dirty="0" smtClean="0">
                <a:solidFill>
                  <a:srgbClr val="252525"/>
                </a:solidFill>
                <a:latin typeface="Arial"/>
              </a:rPr>
              <a:t> </a:t>
            </a:r>
            <a:r>
              <a:rPr lang="en-US" sz="2400" dirty="0" err="1" smtClean="0">
                <a:solidFill>
                  <a:srgbClr val="252525"/>
                </a:solidFill>
                <a:latin typeface="Arial"/>
              </a:rPr>
              <a:t>ndonjë</a:t>
            </a:r>
            <a:r>
              <a:rPr lang="en-US" sz="2400" dirty="0" smtClean="0">
                <a:solidFill>
                  <a:srgbClr val="252525"/>
                </a:solidFill>
                <a:latin typeface="Arial"/>
              </a:rPr>
              <a:t> disk </a:t>
            </a:r>
            <a:r>
              <a:rPr lang="en-US" sz="2400" dirty="0" err="1" smtClean="0">
                <a:solidFill>
                  <a:srgbClr val="252525"/>
                </a:solidFill>
                <a:latin typeface="Arial"/>
              </a:rPr>
              <a:t>kompakt</a:t>
            </a:r>
            <a:r>
              <a:rPr lang="en-US" sz="2400" dirty="0" smtClean="0">
                <a:solidFill>
                  <a:srgbClr val="252525"/>
                </a:solidFill>
                <a:latin typeface="Arial"/>
              </a:rPr>
              <a:t> </a:t>
            </a:r>
            <a:r>
              <a:rPr lang="en-US" sz="2400" dirty="0" err="1" smtClean="0">
                <a:solidFill>
                  <a:srgbClr val="252525"/>
                </a:solidFill>
                <a:latin typeface="Arial"/>
              </a:rPr>
              <a:t>ose</a:t>
            </a:r>
            <a:r>
              <a:rPr lang="en-US" sz="2400" dirty="0" smtClean="0">
                <a:solidFill>
                  <a:srgbClr val="252525"/>
                </a:solidFill>
                <a:latin typeface="Arial"/>
              </a:rPr>
              <a:t> </a:t>
            </a:r>
            <a:r>
              <a:rPr lang="en-US" sz="2400" dirty="0" err="1" smtClean="0">
                <a:solidFill>
                  <a:srgbClr val="252525"/>
                </a:solidFill>
                <a:latin typeface="Arial"/>
              </a:rPr>
              <a:t>ndonjë</a:t>
            </a:r>
            <a:r>
              <a:rPr lang="en-US" sz="2400" dirty="0" smtClean="0">
                <a:solidFill>
                  <a:srgbClr val="252525"/>
                </a:solidFill>
                <a:latin typeface="Arial"/>
              </a:rPr>
              <a:t> </a:t>
            </a:r>
            <a:r>
              <a:rPr lang="en-US" sz="2400" dirty="0" err="1" smtClean="0">
                <a:solidFill>
                  <a:srgbClr val="252525"/>
                </a:solidFill>
                <a:latin typeface="Arial"/>
              </a:rPr>
              <a:t>disketë</a:t>
            </a:r>
            <a:r>
              <a:rPr lang="en-US" sz="2400" dirty="0" smtClean="0">
                <a:solidFill>
                  <a:srgbClr val="252525"/>
                </a:solidFill>
                <a:latin typeface="Arial"/>
              </a:rPr>
              <a:t> </a:t>
            </a:r>
            <a:r>
              <a:rPr lang="en-US" sz="2400" dirty="0" err="1" smtClean="0">
                <a:solidFill>
                  <a:srgbClr val="252525"/>
                </a:solidFill>
                <a:latin typeface="Arial"/>
              </a:rPr>
              <a:t>të</a:t>
            </a:r>
            <a:r>
              <a:rPr lang="en-US" sz="2400" dirty="0" smtClean="0">
                <a:solidFill>
                  <a:srgbClr val="252525"/>
                </a:solidFill>
                <a:latin typeface="Arial"/>
              </a:rPr>
              <a:t> </a:t>
            </a:r>
            <a:r>
              <a:rPr lang="en-US" sz="2400" dirty="0" err="1" smtClean="0">
                <a:solidFill>
                  <a:srgbClr val="252525"/>
                </a:solidFill>
                <a:latin typeface="Arial"/>
              </a:rPr>
              <a:t>siguruar</a:t>
            </a:r>
            <a:r>
              <a:rPr lang="en-US" sz="2400" dirty="0" smtClean="0">
                <a:solidFill>
                  <a:srgbClr val="252525"/>
                </a:solidFill>
                <a:latin typeface="Arial"/>
              </a:rPr>
              <a:t> </a:t>
            </a:r>
            <a:r>
              <a:rPr lang="en-US" sz="2400" dirty="0" err="1" smtClean="0">
                <a:solidFill>
                  <a:srgbClr val="252525"/>
                </a:solidFill>
                <a:latin typeface="Arial"/>
              </a:rPr>
              <a:t>bashkë</a:t>
            </a:r>
            <a:r>
              <a:rPr lang="en-US" sz="2400" dirty="0" smtClean="0">
                <a:solidFill>
                  <a:srgbClr val="252525"/>
                </a:solidFill>
                <a:latin typeface="Arial"/>
              </a:rPr>
              <a:t> me </a:t>
            </a:r>
            <a:r>
              <a:rPr lang="en-US" sz="2400" dirty="0" err="1" smtClean="0">
                <a:solidFill>
                  <a:srgbClr val="252525"/>
                </a:solidFill>
                <a:latin typeface="Arial"/>
              </a:rPr>
              <a:t>pajisjen</a:t>
            </a:r>
            <a:r>
              <a:rPr lang="en-US" sz="2400" dirty="0" smtClean="0">
                <a:solidFill>
                  <a:srgbClr val="252525"/>
                </a:solidFill>
                <a:latin typeface="Arial"/>
              </a:rPr>
              <a:t>.</a:t>
            </a:r>
          </a:p>
          <a:p>
            <a:endParaRPr lang="en-US" sz="2400" dirty="0"/>
          </a:p>
        </p:txBody>
      </p:sp>
      <p:pic>
        <p:nvPicPr>
          <p:cNvPr id="5" name="Picture Placeholder 4" descr="Interiorofawatercooledcomputer.png"/>
          <p:cNvPicPr>
            <a:picLocks noGrp="1" noChangeAspect="1"/>
          </p:cNvPicPr>
          <p:nvPr>
            <p:ph type="pic" idx="1"/>
          </p:nvPr>
        </p:nvPicPr>
        <p:blipFill>
          <a:blip r:embed="rId3"/>
          <a:srcRect l="9985" r="9985"/>
          <a:stretch>
            <a:fillRect/>
          </a:stretch>
        </p:blip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3429000" cy="609600"/>
          </a:xfrm>
        </p:spPr>
        <p:txBody>
          <a:bodyPr/>
          <a:lstStyle/>
          <a:p>
            <a:r>
              <a:rPr lang="en-US" dirty="0" smtClean="0"/>
              <a:t> </a:t>
            </a:r>
            <a:r>
              <a:rPr lang="en-US" dirty="0" err="1" smtClean="0"/>
              <a:t>Shtepiza</a:t>
            </a:r>
            <a:endParaRPr lang="en-US" dirty="0"/>
          </a:p>
        </p:txBody>
      </p:sp>
      <p:sp>
        <p:nvSpPr>
          <p:cNvPr id="4" name="Text Placeholder 3"/>
          <p:cNvSpPr>
            <a:spLocks noGrp="1"/>
          </p:cNvSpPr>
          <p:nvPr>
            <p:ph type="body" sz="half" idx="2"/>
          </p:nvPr>
        </p:nvSpPr>
        <p:spPr>
          <a:xfrm>
            <a:off x="5029200" y="76200"/>
            <a:ext cx="3788898" cy="6629400"/>
          </a:xfrm>
        </p:spPr>
        <p:txBody>
          <a:bodyPr>
            <a:normAutofit fontScale="70000" lnSpcReduction="20000"/>
          </a:bodyPr>
          <a:lstStyle/>
          <a:p>
            <a:r>
              <a:rPr lang="en-US" sz="2400" dirty="0" err="1" smtClean="0">
                <a:solidFill>
                  <a:srgbClr val="000000"/>
                </a:solidFill>
                <a:latin typeface="Arial"/>
              </a:rPr>
              <a:t>Shtëpiza</a:t>
            </a:r>
            <a:r>
              <a:rPr lang="en-US" sz="2400" dirty="0" smtClean="0">
                <a:solidFill>
                  <a:srgbClr val="000000"/>
                </a:solidFill>
                <a:latin typeface="Arial"/>
              </a:rPr>
              <a:t> e </a:t>
            </a:r>
            <a:r>
              <a:rPr lang="en-US" sz="2400" dirty="0" err="1" smtClean="0">
                <a:solidFill>
                  <a:srgbClr val="000000"/>
                </a:solidFill>
                <a:latin typeface="Arial"/>
              </a:rPr>
              <a:t>kompjuterit</a:t>
            </a:r>
            <a:r>
              <a:rPr lang="en-US" sz="2400" dirty="0" smtClean="0">
                <a:solidFill>
                  <a:srgbClr val="000000"/>
                </a:solidFill>
                <a:latin typeface="Arial"/>
              </a:rPr>
              <a:t> </a:t>
            </a:r>
            <a:r>
              <a:rPr lang="en-US" sz="2400" dirty="0" err="1" smtClean="0">
                <a:solidFill>
                  <a:srgbClr val="000000"/>
                </a:solidFill>
                <a:latin typeface="Arial"/>
              </a:rPr>
              <a:t>përmban</a:t>
            </a:r>
            <a:r>
              <a:rPr lang="en-US" sz="2400" dirty="0" smtClean="0">
                <a:solidFill>
                  <a:srgbClr val="000000"/>
                </a:solidFill>
                <a:latin typeface="Arial"/>
              </a:rPr>
              <a:t> </a:t>
            </a:r>
            <a:r>
              <a:rPr lang="en-US" sz="2400" dirty="0" err="1" smtClean="0">
                <a:solidFill>
                  <a:srgbClr val="000000"/>
                </a:solidFill>
                <a:latin typeface="Arial"/>
              </a:rPr>
              <a:t>këta</a:t>
            </a:r>
            <a:r>
              <a:rPr lang="en-US" sz="2400" dirty="0" smtClean="0">
                <a:solidFill>
                  <a:srgbClr val="000000"/>
                </a:solidFill>
                <a:latin typeface="Arial"/>
              </a:rPr>
              <a:t> </a:t>
            </a:r>
            <a:r>
              <a:rPr lang="en-US" sz="2400" dirty="0" err="1" smtClean="0">
                <a:solidFill>
                  <a:srgbClr val="000000"/>
                </a:solidFill>
                <a:latin typeface="Arial"/>
              </a:rPr>
              <a:t>komponentë</a:t>
            </a:r>
            <a:r>
              <a:rPr lang="en-US" sz="2400" dirty="0" smtClean="0">
                <a:solidFill>
                  <a:srgbClr val="000000"/>
                </a:solidFill>
                <a:latin typeface="Arial"/>
              </a:rPr>
              <a:t> </a:t>
            </a:r>
            <a:r>
              <a:rPr lang="en-US" sz="2400" dirty="0" err="1" smtClean="0">
                <a:solidFill>
                  <a:srgbClr val="000000"/>
                </a:solidFill>
                <a:latin typeface="Arial"/>
              </a:rPr>
              <a:t>bazikë</a:t>
            </a:r>
            <a:r>
              <a:rPr lang="en-US" sz="2400" dirty="0" smtClean="0">
                <a:solidFill>
                  <a:srgbClr val="000000"/>
                </a:solidFill>
                <a:latin typeface="Arial"/>
              </a:rPr>
              <a:t> </a:t>
            </a:r>
            <a:r>
              <a:rPr lang="en-US" sz="2400" dirty="0" err="1" smtClean="0">
                <a:solidFill>
                  <a:srgbClr val="000000"/>
                </a:solidFill>
                <a:latin typeface="Arial"/>
              </a:rPr>
              <a:t>të</a:t>
            </a:r>
            <a:r>
              <a:rPr lang="en-US" sz="2400" dirty="0" smtClean="0">
                <a:solidFill>
                  <a:srgbClr val="000000"/>
                </a:solidFill>
                <a:latin typeface="Arial"/>
              </a:rPr>
              <a:t> </a:t>
            </a:r>
            <a:r>
              <a:rPr lang="en-US" sz="2400" dirty="0" err="1" smtClean="0">
                <a:solidFill>
                  <a:srgbClr val="000000"/>
                </a:solidFill>
                <a:latin typeface="Arial"/>
              </a:rPr>
              <a:t>kompjuterit</a:t>
            </a:r>
            <a:r>
              <a:rPr lang="en-US" sz="2400" dirty="0" smtClean="0">
                <a:solidFill>
                  <a:srgbClr val="000000"/>
                </a:solidFill>
                <a:latin typeface="Arial"/>
              </a:rPr>
              <a:t> </a:t>
            </a:r>
            <a:r>
              <a:rPr lang="en-US" sz="2400" dirty="0" err="1" smtClean="0">
                <a:solidFill>
                  <a:srgbClr val="000000"/>
                </a:solidFill>
                <a:latin typeface="Arial"/>
              </a:rPr>
              <a:t>të</a:t>
            </a:r>
            <a:r>
              <a:rPr lang="en-US" sz="2400" dirty="0" smtClean="0">
                <a:solidFill>
                  <a:srgbClr val="000000"/>
                </a:solidFill>
                <a:latin typeface="Arial"/>
              </a:rPr>
              <a:t> </a:t>
            </a:r>
            <a:r>
              <a:rPr lang="en-US" sz="2400" dirty="0" err="1" smtClean="0">
                <a:solidFill>
                  <a:srgbClr val="000000"/>
                </a:solidFill>
                <a:latin typeface="Arial"/>
              </a:rPr>
              <a:t>cilet</a:t>
            </a:r>
            <a:r>
              <a:rPr lang="en-US" sz="2400" dirty="0" smtClean="0">
                <a:solidFill>
                  <a:srgbClr val="000000"/>
                </a:solidFill>
                <a:latin typeface="Arial"/>
              </a:rPr>
              <a:t> do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shpjegohen</a:t>
            </a:r>
            <a:r>
              <a:rPr lang="en-US" sz="2400" dirty="0" smtClean="0">
                <a:solidFill>
                  <a:srgbClr val="000000"/>
                </a:solidFill>
                <a:latin typeface="Arial"/>
              </a:rPr>
              <a:t> me </a:t>
            </a:r>
            <a:r>
              <a:rPr lang="en-US" sz="2400" dirty="0" err="1" smtClean="0">
                <a:solidFill>
                  <a:srgbClr val="000000"/>
                </a:solidFill>
                <a:latin typeface="Arial"/>
              </a:rPr>
              <a:t>vone</a:t>
            </a:r>
            <a:r>
              <a:rPr lang="en-US" sz="2400" dirty="0" smtClean="0">
                <a:solidFill>
                  <a:srgbClr val="000000"/>
                </a:solidFill>
                <a:latin typeface="Arial"/>
              </a:rPr>
              <a:t> e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cilat</a:t>
            </a:r>
            <a:r>
              <a:rPr lang="en-US" sz="2400" dirty="0" smtClean="0">
                <a:solidFill>
                  <a:srgbClr val="000000"/>
                </a:solidFill>
                <a:latin typeface="Arial"/>
              </a:rPr>
              <a:t> </a:t>
            </a:r>
            <a:r>
              <a:rPr lang="en-US" sz="2400" dirty="0" err="1" smtClean="0">
                <a:solidFill>
                  <a:srgbClr val="000000"/>
                </a:solidFill>
                <a:latin typeface="Arial"/>
              </a:rPr>
              <a:t>janë</a:t>
            </a:r>
            <a:r>
              <a:rPr lang="en-US" sz="2400" dirty="0" smtClean="0">
                <a:solidFill>
                  <a:srgbClr val="000000"/>
                </a:solidFill>
                <a:latin typeface="Arial"/>
              </a:rPr>
              <a:t>: </a:t>
            </a:r>
            <a:r>
              <a:rPr lang="en-US" sz="2400" dirty="0" err="1" smtClean="0">
                <a:solidFill>
                  <a:srgbClr val="000000"/>
                </a:solidFill>
                <a:latin typeface="Arial"/>
              </a:rPr>
              <a:t>Njesia</a:t>
            </a:r>
            <a:r>
              <a:rPr lang="en-US" sz="2400" dirty="0" smtClean="0">
                <a:solidFill>
                  <a:srgbClr val="000000"/>
                </a:solidFill>
                <a:latin typeface="Arial"/>
              </a:rPr>
              <a:t> </a:t>
            </a:r>
            <a:r>
              <a:rPr lang="en-US" sz="2400" dirty="0" err="1" smtClean="0">
                <a:solidFill>
                  <a:srgbClr val="000000"/>
                </a:solidFill>
                <a:latin typeface="Arial"/>
              </a:rPr>
              <a:t>qendrore</a:t>
            </a:r>
            <a:r>
              <a:rPr lang="en-US" sz="2400" dirty="0" smtClean="0">
                <a:solidFill>
                  <a:srgbClr val="000000"/>
                </a:solidFill>
                <a:latin typeface="Arial"/>
              </a:rPr>
              <a:t> (CPU) </a:t>
            </a:r>
            <a:r>
              <a:rPr lang="en-US" sz="2400" dirty="0" err="1" smtClean="0">
                <a:solidFill>
                  <a:srgbClr val="000000"/>
                </a:solidFill>
                <a:latin typeface="Arial"/>
              </a:rPr>
              <a:t>ose</a:t>
            </a:r>
            <a:r>
              <a:rPr lang="en-US" sz="2400" dirty="0" smtClean="0">
                <a:solidFill>
                  <a:srgbClr val="000000"/>
                </a:solidFill>
                <a:latin typeface="Arial"/>
              </a:rPr>
              <a:t> </a:t>
            </a:r>
            <a:r>
              <a:rPr lang="en-US" sz="2400" dirty="0" err="1" smtClean="0">
                <a:solidFill>
                  <a:srgbClr val="000000"/>
                </a:solidFill>
                <a:latin typeface="Arial"/>
              </a:rPr>
              <a:t>procesori,kujtesën,pllakën</a:t>
            </a:r>
            <a:r>
              <a:rPr lang="en-US" sz="2400" dirty="0" smtClean="0">
                <a:solidFill>
                  <a:srgbClr val="000000"/>
                </a:solidFill>
                <a:latin typeface="Arial"/>
              </a:rPr>
              <a:t> </a:t>
            </a:r>
            <a:r>
              <a:rPr lang="en-US" sz="2400" dirty="0" err="1" smtClean="0">
                <a:solidFill>
                  <a:srgbClr val="000000"/>
                </a:solidFill>
                <a:latin typeface="Arial"/>
              </a:rPr>
              <a:t>amë,diskun</a:t>
            </a:r>
            <a:r>
              <a:rPr lang="en-US" sz="2400" dirty="0" smtClean="0">
                <a:solidFill>
                  <a:srgbClr val="000000"/>
                </a:solidFill>
                <a:latin typeface="Arial"/>
              </a:rPr>
              <a:t> e </a:t>
            </a:r>
            <a:r>
              <a:rPr lang="en-US" sz="2400" dirty="0" err="1" smtClean="0">
                <a:solidFill>
                  <a:srgbClr val="000000"/>
                </a:solidFill>
                <a:latin typeface="Arial"/>
              </a:rPr>
              <a:t>ngurtë,njesinë</a:t>
            </a:r>
            <a:r>
              <a:rPr lang="en-US" sz="2400" dirty="0" smtClean="0">
                <a:solidFill>
                  <a:srgbClr val="000000"/>
                </a:solidFill>
                <a:latin typeface="Arial"/>
              </a:rPr>
              <a:t> e </a:t>
            </a:r>
            <a:r>
              <a:rPr lang="en-US" sz="2400" dirty="0" err="1" smtClean="0">
                <a:solidFill>
                  <a:srgbClr val="000000"/>
                </a:solidFill>
                <a:latin typeface="Arial"/>
              </a:rPr>
              <a:t>disqeve,kartelen</a:t>
            </a:r>
            <a:r>
              <a:rPr lang="en-US" sz="2400" dirty="0" smtClean="0">
                <a:solidFill>
                  <a:srgbClr val="000000"/>
                </a:solidFill>
                <a:latin typeface="Arial"/>
              </a:rPr>
              <a:t> e </a:t>
            </a:r>
            <a:r>
              <a:rPr lang="en-US" sz="2400" dirty="0" err="1" smtClean="0">
                <a:solidFill>
                  <a:srgbClr val="000000"/>
                </a:solidFill>
                <a:latin typeface="Arial"/>
              </a:rPr>
              <a:t>zgjerimeve</a:t>
            </a:r>
            <a:r>
              <a:rPr lang="en-US" sz="2400" dirty="0" smtClean="0">
                <a:solidFill>
                  <a:srgbClr val="000000"/>
                </a:solidFill>
                <a:latin typeface="Arial"/>
              </a:rPr>
              <a:t> </a:t>
            </a:r>
            <a:r>
              <a:rPr lang="en-US" sz="2400" dirty="0" err="1" smtClean="0">
                <a:solidFill>
                  <a:srgbClr val="000000"/>
                </a:solidFill>
                <a:latin typeface="Arial"/>
              </a:rPr>
              <a:t>etj.Për</a:t>
            </a:r>
            <a:r>
              <a:rPr lang="en-US" sz="2400" dirty="0" smtClean="0">
                <a:solidFill>
                  <a:srgbClr val="000000"/>
                </a:solidFill>
                <a:latin typeface="Arial"/>
              </a:rPr>
              <a:t> </a:t>
            </a:r>
            <a:r>
              <a:rPr lang="en-US" sz="2400" dirty="0" err="1" smtClean="0">
                <a:solidFill>
                  <a:srgbClr val="000000"/>
                </a:solidFill>
                <a:latin typeface="Arial"/>
              </a:rPr>
              <a:t>nga</a:t>
            </a:r>
            <a:r>
              <a:rPr lang="en-US" sz="2400" dirty="0" smtClean="0">
                <a:solidFill>
                  <a:srgbClr val="000000"/>
                </a:solidFill>
                <a:latin typeface="Arial"/>
              </a:rPr>
              <a:t> </a:t>
            </a:r>
            <a:r>
              <a:rPr lang="en-US" sz="2400" dirty="0" err="1" smtClean="0">
                <a:solidFill>
                  <a:srgbClr val="000000"/>
                </a:solidFill>
                <a:latin typeface="Arial"/>
              </a:rPr>
              <a:t>menyra</a:t>
            </a:r>
            <a:r>
              <a:rPr lang="en-US" sz="2400" dirty="0" smtClean="0">
                <a:solidFill>
                  <a:srgbClr val="000000"/>
                </a:solidFill>
                <a:latin typeface="Arial"/>
              </a:rPr>
              <a:t> e </a:t>
            </a:r>
            <a:r>
              <a:rPr lang="en-US" sz="2400" dirty="0" err="1" smtClean="0">
                <a:solidFill>
                  <a:srgbClr val="000000"/>
                </a:solidFill>
                <a:latin typeface="Arial"/>
              </a:rPr>
              <a:t>ndertimit</a:t>
            </a:r>
            <a:r>
              <a:rPr lang="en-US" sz="2400" dirty="0" smtClean="0">
                <a:solidFill>
                  <a:srgbClr val="000000"/>
                </a:solidFill>
                <a:latin typeface="Arial"/>
              </a:rPr>
              <a:t> </a:t>
            </a:r>
            <a:r>
              <a:rPr lang="en-US" sz="2400" dirty="0" err="1" smtClean="0">
                <a:solidFill>
                  <a:srgbClr val="000000"/>
                </a:solidFill>
                <a:latin typeface="Arial"/>
              </a:rPr>
              <a:t>egzistojn</a:t>
            </a:r>
            <a:r>
              <a:rPr lang="en-US" sz="2400" dirty="0" smtClean="0">
                <a:solidFill>
                  <a:srgbClr val="000000"/>
                </a:solidFill>
                <a:latin typeface="Arial"/>
              </a:rPr>
              <a:t> </a:t>
            </a:r>
            <a:r>
              <a:rPr lang="en-US" sz="2400" dirty="0" err="1" smtClean="0">
                <a:solidFill>
                  <a:srgbClr val="000000"/>
                </a:solidFill>
                <a:latin typeface="Arial"/>
              </a:rPr>
              <a:t>disa</a:t>
            </a:r>
            <a:r>
              <a:rPr lang="en-US" sz="2400" dirty="0" smtClean="0">
                <a:solidFill>
                  <a:srgbClr val="000000"/>
                </a:solidFill>
                <a:latin typeface="Arial"/>
              </a:rPr>
              <a:t> </a:t>
            </a:r>
            <a:r>
              <a:rPr lang="en-US" sz="2400" dirty="0" err="1" smtClean="0">
                <a:solidFill>
                  <a:srgbClr val="000000"/>
                </a:solidFill>
                <a:latin typeface="Arial"/>
              </a:rPr>
              <a:t>lloje</a:t>
            </a:r>
            <a:r>
              <a:rPr lang="en-US" sz="2400" dirty="0" smtClean="0">
                <a:solidFill>
                  <a:srgbClr val="000000"/>
                </a:solidFill>
                <a:latin typeface="Arial"/>
              </a:rPr>
              <a:t>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shtepizave</a:t>
            </a:r>
            <a:r>
              <a:rPr lang="en-US" sz="2400" dirty="0" smtClean="0">
                <a:solidFill>
                  <a:srgbClr val="000000"/>
                </a:solidFill>
                <a:latin typeface="Arial"/>
              </a:rPr>
              <a:t> 1.Desktopi,që </a:t>
            </a:r>
            <a:r>
              <a:rPr lang="en-US" sz="2400" dirty="0" err="1" smtClean="0">
                <a:solidFill>
                  <a:srgbClr val="000000"/>
                </a:solidFill>
                <a:latin typeface="Arial"/>
              </a:rPr>
              <a:t>rëndom</a:t>
            </a:r>
            <a:r>
              <a:rPr lang="en-US" sz="2400" dirty="0" smtClean="0">
                <a:solidFill>
                  <a:srgbClr val="000000"/>
                </a:solidFill>
                <a:latin typeface="Arial"/>
              </a:rPr>
              <a:t> </a:t>
            </a:r>
            <a:r>
              <a:rPr lang="en-US" sz="2400" dirty="0" err="1" smtClean="0">
                <a:solidFill>
                  <a:srgbClr val="000000"/>
                </a:solidFill>
                <a:latin typeface="Arial"/>
              </a:rPr>
              <a:t>vendoset</a:t>
            </a:r>
            <a:r>
              <a:rPr lang="en-US" sz="2400" dirty="0" smtClean="0">
                <a:solidFill>
                  <a:srgbClr val="000000"/>
                </a:solidFill>
                <a:latin typeface="Arial"/>
              </a:rPr>
              <a:t> </a:t>
            </a:r>
            <a:r>
              <a:rPr lang="en-US" sz="2400" dirty="0" err="1" smtClean="0">
                <a:solidFill>
                  <a:srgbClr val="000000"/>
                </a:solidFill>
                <a:latin typeface="Arial"/>
              </a:rPr>
              <a:t>në</a:t>
            </a:r>
            <a:r>
              <a:rPr lang="en-US" sz="2400" dirty="0" smtClean="0">
                <a:solidFill>
                  <a:srgbClr val="000000"/>
                </a:solidFill>
                <a:latin typeface="Arial"/>
              </a:rPr>
              <a:t> </a:t>
            </a:r>
            <a:r>
              <a:rPr lang="en-US" sz="2400" dirty="0" err="1" smtClean="0">
                <a:solidFill>
                  <a:srgbClr val="000000"/>
                </a:solidFill>
                <a:latin typeface="Arial"/>
              </a:rPr>
              <a:t>tavolinë</a:t>
            </a:r>
            <a:r>
              <a:rPr lang="en-US" sz="2400" dirty="0" smtClean="0">
                <a:solidFill>
                  <a:srgbClr val="000000"/>
                </a:solidFill>
                <a:latin typeface="Arial"/>
              </a:rPr>
              <a:t> </a:t>
            </a:r>
            <a:r>
              <a:rPr lang="en-US" sz="2400" dirty="0" err="1" smtClean="0">
                <a:solidFill>
                  <a:srgbClr val="000000"/>
                </a:solidFill>
                <a:latin typeface="Arial"/>
              </a:rPr>
              <a:t>dhe</a:t>
            </a:r>
            <a:r>
              <a:rPr lang="en-US" sz="2400" dirty="0" smtClean="0">
                <a:solidFill>
                  <a:srgbClr val="000000"/>
                </a:solidFill>
                <a:latin typeface="Arial"/>
              </a:rPr>
              <a:t> </a:t>
            </a:r>
            <a:r>
              <a:rPr lang="en-US" sz="2400" dirty="0" err="1" smtClean="0">
                <a:solidFill>
                  <a:srgbClr val="000000"/>
                </a:solidFill>
                <a:latin typeface="Arial"/>
              </a:rPr>
              <a:t>atë</a:t>
            </a:r>
            <a:r>
              <a:rPr lang="en-US" sz="2400" dirty="0" smtClean="0">
                <a:solidFill>
                  <a:srgbClr val="000000"/>
                </a:solidFill>
                <a:latin typeface="Arial"/>
              </a:rPr>
              <a:t> </a:t>
            </a:r>
            <a:r>
              <a:rPr lang="en-US" sz="2400" dirty="0" err="1" smtClean="0">
                <a:solidFill>
                  <a:srgbClr val="000000"/>
                </a:solidFill>
                <a:latin typeface="Arial"/>
              </a:rPr>
              <a:t>horizontalisht,ndersa</a:t>
            </a:r>
            <a:r>
              <a:rPr lang="en-US" sz="2400" dirty="0" smtClean="0">
                <a:solidFill>
                  <a:srgbClr val="000000"/>
                </a:solidFill>
                <a:latin typeface="Arial"/>
              </a:rPr>
              <a:t> </a:t>
            </a:r>
            <a:r>
              <a:rPr lang="en-US" sz="2400" dirty="0" err="1" smtClean="0">
                <a:solidFill>
                  <a:srgbClr val="000000"/>
                </a:solidFill>
                <a:latin typeface="Arial"/>
              </a:rPr>
              <a:t>mbi</a:t>
            </a:r>
            <a:r>
              <a:rPr lang="en-US" sz="2400" dirty="0" smtClean="0">
                <a:solidFill>
                  <a:srgbClr val="000000"/>
                </a:solidFill>
                <a:latin typeface="Arial"/>
              </a:rPr>
              <a:t> </a:t>
            </a:r>
            <a:r>
              <a:rPr lang="en-US" sz="2400" dirty="0" err="1" smtClean="0">
                <a:solidFill>
                  <a:srgbClr val="000000"/>
                </a:solidFill>
                <a:latin typeface="Arial"/>
              </a:rPr>
              <a:t>të</a:t>
            </a:r>
            <a:r>
              <a:rPr lang="en-US" sz="2400" dirty="0" smtClean="0">
                <a:solidFill>
                  <a:srgbClr val="000000"/>
                </a:solidFill>
                <a:latin typeface="Arial"/>
              </a:rPr>
              <a:t>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vendoset</a:t>
            </a:r>
            <a:r>
              <a:rPr lang="en-US" sz="2400" dirty="0" smtClean="0">
                <a:solidFill>
                  <a:srgbClr val="000000"/>
                </a:solidFill>
                <a:latin typeface="Arial"/>
              </a:rPr>
              <a:t> </a:t>
            </a:r>
            <a:r>
              <a:rPr lang="en-US" sz="2400" dirty="0" err="1" smtClean="0">
                <a:solidFill>
                  <a:srgbClr val="000000"/>
                </a:solidFill>
                <a:latin typeface="Arial"/>
              </a:rPr>
              <a:t>monitori</a:t>
            </a:r>
            <a:r>
              <a:rPr lang="en-US" sz="2400" dirty="0" smtClean="0">
                <a:solidFill>
                  <a:srgbClr val="000000"/>
                </a:solidFill>
                <a:latin typeface="Arial"/>
              </a:rPr>
              <a:t>(EKRANI) 2.Shtëpiza e </a:t>
            </a:r>
            <a:r>
              <a:rPr lang="en-US" sz="2400" dirty="0" err="1" smtClean="0">
                <a:solidFill>
                  <a:srgbClr val="000000"/>
                </a:solidFill>
                <a:latin typeface="Arial"/>
              </a:rPr>
              <a:t>cila</a:t>
            </a:r>
            <a:r>
              <a:rPr lang="en-US" sz="2400" dirty="0" smtClean="0">
                <a:solidFill>
                  <a:srgbClr val="000000"/>
                </a:solidFill>
                <a:latin typeface="Arial"/>
              </a:rPr>
              <a:t> </a:t>
            </a:r>
            <a:r>
              <a:rPr lang="en-US" sz="2400" dirty="0" err="1" smtClean="0">
                <a:solidFill>
                  <a:srgbClr val="000000"/>
                </a:solidFill>
                <a:latin typeface="Arial"/>
              </a:rPr>
              <a:t>qëndron</a:t>
            </a:r>
            <a:r>
              <a:rPr lang="en-US" sz="2400" dirty="0" smtClean="0">
                <a:solidFill>
                  <a:srgbClr val="000000"/>
                </a:solidFill>
                <a:latin typeface="Arial"/>
              </a:rPr>
              <a:t> </a:t>
            </a:r>
            <a:r>
              <a:rPr lang="en-US" sz="2400" dirty="0" err="1" smtClean="0">
                <a:solidFill>
                  <a:srgbClr val="000000"/>
                </a:solidFill>
                <a:latin typeface="Arial"/>
              </a:rPr>
              <a:t>vertikalisht</a:t>
            </a:r>
            <a:r>
              <a:rPr lang="en-US" sz="2400" dirty="0" smtClean="0">
                <a:solidFill>
                  <a:srgbClr val="000000"/>
                </a:solidFill>
                <a:latin typeface="Arial"/>
              </a:rPr>
              <a:t> (tower),</a:t>
            </a:r>
            <a:r>
              <a:rPr lang="en-US" sz="2400" dirty="0" err="1" smtClean="0">
                <a:solidFill>
                  <a:srgbClr val="000000"/>
                </a:solidFill>
                <a:latin typeface="Arial"/>
              </a:rPr>
              <a:t>dhe</a:t>
            </a:r>
            <a:r>
              <a:rPr lang="en-US" sz="2400" dirty="0" smtClean="0">
                <a:solidFill>
                  <a:srgbClr val="000000"/>
                </a:solidFill>
                <a:latin typeface="Arial"/>
              </a:rPr>
              <a:t> </a:t>
            </a:r>
            <a:r>
              <a:rPr lang="en-US" sz="2400" dirty="0" err="1" smtClean="0">
                <a:solidFill>
                  <a:srgbClr val="000000"/>
                </a:solidFill>
                <a:latin typeface="Arial"/>
              </a:rPr>
              <a:t>rëndom</a:t>
            </a:r>
            <a:r>
              <a:rPr lang="en-US" sz="2400" dirty="0" smtClean="0">
                <a:solidFill>
                  <a:srgbClr val="000000"/>
                </a:solidFill>
                <a:latin typeface="Arial"/>
              </a:rPr>
              <a:t> </a:t>
            </a:r>
            <a:r>
              <a:rPr lang="en-US" sz="2400" dirty="0" err="1" smtClean="0">
                <a:solidFill>
                  <a:srgbClr val="000000"/>
                </a:solidFill>
                <a:latin typeface="Arial"/>
              </a:rPr>
              <a:t>vendoset</a:t>
            </a:r>
            <a:r>
              <a:rPr lang="en-US" sz="2400" dirty="0" smtClean="0">
                <a:solidFill>
                  <a:srgbClr val="000000"/>
                </a:solidFill>
                <a:latin typeface="Arial"/>
              </a:rPr>
              <a:t> </a:t>
            </a:r>
            <a:r>
              <a:rPr lang="en-US" sz="2400" dirty="0" err="1" smtClean="0">
                <a:solidFill>
                  <a:srgbClr val="000000"/>
                </a:solidFill>
                <a:latin typeface="Arial"/>
              </a:rPr>
              <a:t>në</a:t>
            </a:r>
            <a:r>
              <a:rPr lang="en-US" sz="2400" dirty="0" smtClean="0">
                <a:solidFill>
                  <a:srgbClr val="000000"/>
                </a:solidFill>
                <a:latin typeface="Arial"/>
              </a:rPr>
              <a:t> </a:t>
            </a:r>
            <a:r>
              <a:rPr lang="en-US" sz="2400" dirty="0" err="1" smtClean="0">
                <a:solidFill>
                  <a:srgbClr val="000000"/>
                </a:solidFill>
                <a:latin typeface="Arial"/>
              </a:rPr>
              <a:t>dysheme</a:t>
            </a:r>
            <a:r>
              <a:rPr lang="en-US" sz="2400" dirty="0" smtClean="0">
                <a:solidFill>
                  <a:srgbClr val="000000"/>
                </a:solidFill>
                <a:latin typeface="Arial"/>
              </a:rPr>
              <a:t> </a:t>
            </a:r>
            <a:r>
              <a:rPr lang="en-US" sz="2400" dirty="0" err="1" smtClean="0">
                <a:solidFill>
                  <a:srgbClr val="000000"/>
                </a:solidFill>
                <a:latin typeface="Arial"/>
              </a:rPr>
              <a:t>në</a:t>
            </a:r>
            <a:r>
              <a:rPr lang="en-US" sz="2400" dirty="0" smtClean="0">
                <a:solidFill>
                  <a:srgbClr val="000000"/>
                </a:solidFill>
                <a:latin typeface="Arial"/>
              </a:rPr>
              <a:t> </a:t>
            </a:r>
            <a:r>
              <a:rPr lang="en-US" sz="2400" dirty="0" err="1" smtClean="0">
                <a:solidFill>
                  <a:srgbClr val="000000"/>
                </a:solidFill>
                <a:latin typeface="Arial"/>
              </a:rPr>
              <a:t>mënyrë</a:t>
            </a:r>
            <a:r>
              <a:rPr lang="en-US" sz="2400" dirty="0" smtClean="0">
                <a:solidFill>
                  <a:srgbClr val="000000"/>
                </a:solidFill>
                <a:latin typeface="Arial"/>
              </a:rPr>
              <a:t> </a:t>
            </a:r>
            <a:r>
              <a:rPr lang="en-US" sz="2400" dirty="0" err="1" smtClean="0">
                <a:solidFill>
                  <a:srgbClr val="000000"/>
                </a:solidFill>
                <a:latin typeface="Arial"/>
              </a:rPr>
              <a:t>që</a:t>
            </a:r>
            <a:r>
              <a:rPr lang="en-US" sz="2400" dirty="0" smtClean="0">
                <a:solidFill>
                  <a:srgbClr val="000000"/>
                </a:solidFill>
                <a:latin typeface="Arial"/>
              </a:rPr>
              <a:t> </a:t>
            </a:r>
            <a:r>
              <a:rPr lang="en-US" sz="2400" dirty="0" err="1" smtClean="0">
                <a:solidFill>
                  <a:srgbClr val="000000"/>
                </a:solidFill>
                <a:latin typeface="Arial"/>
              </a:rPr>
              <a:t>mbi</a:t>
            </a:r>
            <a:r>
              <a:rPr lang="en-US" sz="2400" dirty="0" smtClean="0">
                <a:solidFill>
                  <a:srgbClr val="000000"/>
                </a:solidFill>
                <a:latin typeface="Arial"/>
              </a:rPr>
              <a:t> </a:t>
            </a:r>
            <a:r>
              <a:rPr lang="en-US" sz="2400" dirty="0" err="1" smtClean="0">
                <a:solidFill>
                  <a:srgbClr val="000000"/>
                </a:solidFill>
                <a:latin typeface="Arial"/>
              </a:rPr>
              <a:t>tavolinë</a:t>
            </a:r>
            <a:r>
              <a:rPr lang="en-US" sz="2400" dirty="0" smtClean="0">
                <a:solidFill>
                  <a:srgbClr val="000000"/>
                </a:solidFill>
                <a:latin typeface="Arial"/>
              </a:rPr>
              <a:t> </a:t>
            </a:r>
            <a:r>
              <a:rPr lang="en-US" sz="2400" dirty="0" err="1" smtClean="0">
                <a:solidFill>
                  <a:srgbClr val="000000"/>
                </a:solidFill>
                <a:latin typeface="Arial"/>
              </a:rPr>
              <a:t>fitohet</a:t>
            </a:r>
            <a:r>
              <a:rPr lang="en-US" sz="2400" dirty="0" smtClean="0">
                <a:solidFill>
                  <a:srgbClr val="000000"/>
                </a:solidFill>
                <a:latin typeface="Arial"/>
              </a:rPr>
              <a:t> </a:t>
            </a:r>
            <a:r>
              <a:rPr lang="en-US" sz="2400" dirty="0" err="1" smtClean="0">
                <a:solidFill>
                  <a:srgbClr val="000000"/>
                </a:solidFill>
                <a:latin typeface="Arial"/>
              </a:rPr>
              <a:t>hapsirë</a:t>
            </a:r>
            <a:r>
              <a:rPr lang="en-US" sz="2400" dirty="0" smtClean="0">
                <a:solidFill>
                  <a:srgbClr val="000000"/>
                </a:solidFill>
                <a:latin typeface="Arial"/>
              </a:rPr>
              <a:t> </a:t>
            </a:r>
            <a:r>
              <a:rPr lang="en-US" sz="2400" dirty="0" err="1" smtClean="0">
                <a:solidFill>
                  <a:srgbClr val="000000"/>
                </a:solidFill>
                <a:latin typeface="Arial"/>
              </a:rPr>
              <a:t>më</a:t>
            </a:r>
            <a:r>
              <a:rPr lang="en-US" sz="2400" dirty="0" smtClean="0">
                <a:solidFill>
                  <a:srgbClr val="000000"/>
                </a:solidFill>
                <a:latin typeface="Arial"/>
              </a:rPr>
              <a:t> e </a:t>
            </a:r>
            <a:r>
              <a:rPr lang="en-US" sz="2400" dirty="0" err="1" smtClean="0">
                <a:solidFill>
                  <a:srgbClr val="000000"/>
                </a:solidFill>
                <a:latin typeface="Arial"/>
              </a:rPr>
              <a:t>madhe</a:t>
            </a:r>
            <a:r>
              <a:rPr lang="en-US" sz="2400" dirty="0" smtClean="0">
                <a:solidFill>
                  <a:srgbClr val="000000"/>
                </a:solidFill>
                <a:latin typeface="Arial"/>
              </a:rPr>
              <a:t> </a:t>
            </a:r>
            <a:r>
              <a:rPr lang="en-US" sz="2400" dirty="0" err="1" smtClean="0">
                <a:solidFill>
                  <a:srgbClr val="000000"/>
                </a:solidFill>
                <a:latin typeface="Arial"/>
              </a:rPr>
              <a:t>punuese,ndersa</a:t>
            </a:r>
            <a:r>
              <a:rPr lang="en-US" sz="2400" dirty="0" smtClean="0">
                <a:solidFill>
                  <a:srgbClr val="000000"/>
                </a:solidFill>
                <a:latin typeface="Arial"/>
              </a:rPr>
              <a:t> </a:t>
            </a:r>
            <a:r>
              <a:rPr lang="en-US" sz="2400" dirty="0" err="1" smtClean="0">
                <a:solidFill>
                  <a:srgbClr val="000000"/>
                </a:solidFill>
                <a:latin typeface="Arial"/>
              </a:rPr>
              <a:t>ekrani</a:t>
            </a:r>
            <a:r>
              <a:rPr lang="en-US" sz="2400" dirty="0" smtClean="0">
                <a:solidFill>
                  <a:srgbClr val="000000"/>
                </a:solidFill>
                <a:latin typeface="Arial"/>
              </a:rPr>
              <a:t> </a:t>
            </a:r>
            <a:r>
              <a:rPr lang="en-US" sz="2400" dirty="0" err="1" smtClean="0">
                <a:solidFill>
                  <a:srgbClr val="000000"/>
                </a:solidFill>
                <a:latin typeface="Arial"/>
              </a:rPr>
              <a:t>mund</a:t>
            </a:r>
            <a:r>
              <a:rPr lang="en-US" sz="2400" dirty="0" smtClean="0">
                <a:solidFill>
                  <a:srgbClr val="000000"/>
                </a:solidFill>
                <a:latin typeface="Arial"/>
              </a:rPr>
              <a:t>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vendoset</a:t>
            </a:r>
            <a:r>
              <a:rPr lang="en-US" sz="2400" dirty="0" smtClean="0">
                <a:solidFill>
                  <a:srgbClr val="000000"/>
                </a:solidFill>
                <a:latin typeface="Arial"/>
              </a:rPr>
              <a:t> ne </a:t>
            </a:r>
            <a:r>
              <a:rPr lang="en-US" sz="2400" dirty="0" err="1" smtClean="0">
                <a:solidFill>
                  <a:srgbClr val="000000"/>
                </a:solidFill>
                <a:latin typeface="Arial"/>
              </a:rPr>
              <a:t>pozitë</a:t>
            </a:r>
            <a:r>
              <a:rPr lang="en-US" sz="2400" dirty="0" smtClean="0">
                <a:solidFill>
                  <a:srgbClr val="000000"/>
                </a:solidFill>
                <a:latin typeface="Arial"/>
              </a:rPr>
              <a:t> me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pershtatshme.Shtëpizat</a:t>
            </a:r>
            <a:r>
              <a:rPr lang="en-US" sz="2400" dirty="0" smtClean="0">
                <a:solidFill>
                  <a:srgbClr val="000000"/>
                </a:solidFill>
                <a:latin typeface="Arial"/>
              </a:rPr>
              <a:t> e </a:t>
            </a:r>
            <a:r>
              <a:rPr lang="en-US" sz="2400" dirty="0" err="1" smtClean="0">
                <a:solidFill>
                  <a:srgbClr val="000000"/>
                </a:solidFill>
                <a:latin typeface="Arial"/>
              </a:rPr>
              <a:t>këtilla</a:t>
            </a:r>
            <a:r>
              <a:rPr lang="en-US" sz="2400" dirty="0" smtClean="0">
                <a:solidFill>
                  <a:srgbClr val="000000"/>
                </a:solidFill>
                <a:latin typeface="Arial"/>
              </a:rPr>
              <a:t> </a:t>
            </a:r>
            <a:r>
              <a:rPr lang="en-US" sz="2400" dirty="0" err="1" smtClean="0">
                <a:solidFill>
                  <a:srgbClr val="000000"/>
                </a:solidFill>
                <a:latin typeface="Arial"/>
              </a:rPr>
              <a:t>janë</a:t>
            </a:r>
            <a:r>
              <a:rPr lang="en-US" sz="2400" dirty="0" smtClean="0">
                <a:solidFill>
                  <a:srgbClr val="000000"/>
                </a:solidFill>
                <a:latin typeface="Arial"/>
              </a:rPr>
              <a:t> 2 </a:t>
            </a:r>
            <a:r>
              <a:rPr lang="en-US" sz="2400" dirty="0" err="1" smtClean="0">
                <a:solidFill>
                  <a:srgbClr val="000000"/>
                </a:solidFill>
                <a:latin typeface="Arial"/>
              </a:rPr>
              <a:t>lloje</a:t>
            </a:r>
            <a:r>
              <a:rPr lang="en-US" sz="2400" dirty="0" smtClean="0">
                <a:solidFill>
                  <a:srgbClr val="000000"/>
                </a:solidFill>
                <a:latin typeface="Arial"/>
              </a:rPr>
              <a:t>: tower </a:t>
            </a:r>
            <a:r>
              <a:rPr lang="en-US" sz="2400" dirty="0" err="1" smtClean="0">
                <a:solidFill>
                  <a:srgbClr val="000000"/>
                </a:solidFill>
                <a:latin typeface="Arial"/>
              </a:rPr>
              <a:t>dhe</a:t>
            </a:r>
            <a:r>
              <a:rPr lang="en-US" sz="2400" dirty="0" smtClean="0">
                <a:solidFill>
                  <a:srgbClr val="000000"/>
                </a:solidFill>
                <a:latin typeface="Arial"/>
              </a:rPr>
              <a:t> mini tower.</a:t>
            </a:r>
            <a:r>
              <a:rPr lang="en-US" sz="2400" dirty="0" smtClean="0"/>
              <a:t/>
            </a:r>
            <a:br>
              <a:rPr lang="en-US" sz="2400" dirty="0" smtClean="0"/>
            </a:br>
            <a:r>
              <a:rPr lang="en-US" sz="2400" dirty="0" err="1" smtClean="0">
                <a:solidFill>
                  <a:srgbClr val="000000"/>
                </a:solidFill>
                <a:latin typeface="Arial"/>
              </a:rPr>
              <a:t>Kompjuteret</a:t>
            </a:r>
            <a:r>
              <a:rPr lang="en-US" sz="2400" dirty="0" smtClean="0">
                <a:solidFill>
                  <a:srgbClr val="000000"/>
                </a:solidFill>
                <a:latin typeface="Arial"/>
              </a:rPr>
              <a:t> personal </a:t>
            </a:r>
            <a:r>
              <a:rPr lang="en-US" sz="2400" dirty="0" err="1" smtClean="0">
                <a:solidFill>
                  <a:srgbClr val="000000"/>
                </a:solidFill>
                <a:latin typeface="Arial"/>
              </a:rPr>
              <a:t>mund</a:t>
            </a:r>
            <a:r>
              <a:rPr lang="en-US" sz="2400" dirty="0" smtClean="0">
                <a:solidFill>
                  <a:srgbClr val="000000"/>
                </a:solidFill>
                <a:latin typeface="Arial"/>
              </a:rPr>
              <a:t>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jen</a:t>
            </a:r>
            <a:r>
              <a:rPr lang="en-US" sz="2400" dirty="0" smtClean="0">
                <a:solidFill>
                  <a:srgbClr val="000000"/>
                </a:solidFill>
                <a:latin typeface="Arial"/>
              </a:rPr>
              <a:t> </a:t>
            </a:r>
            <a:r>
              <a:rPr lang="en-US" sz="2400" dirty="0" err="1" smtClean="0">
                <a:solidFill>
                  <a:srgbClr val="000000"/>
                </a:solidFill>
                <a:latin typeface="Arial"/>
              </a:rPr>
              <a:t>edhe</a:t>
            </a:r>
            <a:r>
              <a:rPr lang="en-US" sz="2400" dirty="0" smtClean="0">
                <a:solidFill>
                  <a:srgbClr val="000000"/>
                </a:solidFill>
                <a:latin typeface="Arial"/>
              </a:rPr>
              <a:t>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tipit</a:t>
            </a:r>
            <a:r>
              <a:rPr lang="en-US" sz="2400" dirty="0" smtClean="0">
                <a:solidFill>
                  <a:srgbClr val="000000"/>
                </a:solidFill>
                <a:latin typeface="Arial"/>
              </a:rPr>
              <a:t> </a:t>
            </a:r>
            <a:r>
              <a:rPr lang="en-US" sz="2400" dirty="0" err="1" smtClean="0">
                <a:solidFill>
                  <a:srgbClr val="000000"/>
                </a:solidFill>
                <a:latin typeface="Arial"/>
              </a:rPr>
              <a:t>portativ</a:t>
            </a:r>
            <a:r>
              <a:rPr lang="en-US" sz="2400" dirty="0" smtClean="0">
                <a:solidFill>
                  <a:srgbClr val="000000"/>
                </a:solidFill>
                <a:latin typeface="Arial"/>
              </a:rPr>
              <a:t> </a:t>
            </a:r>
            <a:r>
              <a:rPr lang="en-US" sz="2400" dirty="0" err="1" smtClean="0">
                <a:solidFill>
                  <a:srgbClr val="000000"/>
                </a:solidFill>
                <a:latin typeface="Arial"/>
              </a:rPr>
              <a:t>dhe</a:t>
            </a:r>
            <a:r>
              <a:rPr lang="en-US" sz="2400" dirty="0" smtClean="0">
                <a:solidFill>
                  <a:srgbClr val="000000"/>
                </a:solidFill>
                <a:latin typeface="Arial"/>
              </a:rPr>
              <a:t> </a:t>
            </a:r>
            <a:r>
              <a:rPr lang="en-US" sz="2400" dirty="0" err="1" smtClean="0">
                <a:solidFill>
                  <a:srgbClr val="000000"/>
                </a:solidFill>
                <a:latin typeface="Arial"/>
              </a:rPr>
              <a:t>njihen</a:t>
            </a:r>
            <a:r>
              <a:rPr lang="en-US" sz="2400" dirty="0" smtClean="0">
                <a:solidFill>
                  <a:srgbClr val="000000"/>
                </a:solidFill>
                <a:latin typeface="Arial"/>
              </a:rPr>
              <a:t> me </a:t>
            </a:r>
            <a:r>
              <a:rPr lang="en-US" sz="2400" dirty="0" err="1" smtClean="0">
                <a:solidFill>
                  <a:srgbClr val="000000"/>
                </a:solidFill>
                <a:latin typeface="Arial"/>
              </a:rPr>
              <a:t>emrin</a:t>
            </a:r>
            <a:r>
              <a:rPr lang="en-US" sz="2400" dirty="0" smtClean="0">
                <a:solidFill>
                  <a:srgbClr val="000000"/>
                </a:solidFill>
                <a:latin typeface="Arial"/>
              </a:rPr>
              <a:t> Laptop </a:t>
            </a:r>
            <a:r>
              <a:rPr lang="en-US" sz="2400" dirty="0" err="1" smtClean="0">
                <a:solidFill>
                  <a:srgbClr val="000000"/>
                </a:solidFill>
                <a:latin typeface="Arial"/>
              </a:rPr>
              <a:t>ose</a:t>
            </a:r>
            <a:r>
              <a:rPr lang="en-US" sz="2400" dirty="0" smtClean="0">
                <a:solidFill>
                  <a:srgbClr val="000000"/>
                </a:solidFill>
                <a:latin typeface="Arial"/>
              </a:rPr>
              <a:t> </a:t>
            </a:r>
            <a:r>
              <a:rPr lang="en-US" sz="2400" dirty="0" err="1" smtClean="0">
                <a:solidFill>
                  <a:srgbClr val="000000"/>
                </a:solidFill>
                <a:latin typeface="Arial"/>
              </a:rPr>
              <a:t>Nootebook,te</a:t>
            </a:r>
            <a:r>
              <a:rPr lang="en-US" sz="2400" dirty="0" smtClean="0">
                <a:solidFill>
                  <a:srgbClr val="000000"/>
                </a:solidFill>
                <a:latin typeface="Arial"/>
              </a:rPr>
              <a:t> </a:t>
            </a:r>
            <a:r>
              <a:rPr lang="en-US" sz="2400" dirty="0" err="1" smtClean="0">
                <a:solidFill>
                  <a:srgbClr val="000000"/>
                </a:solidFill>
                <a:latin typeface="Arial"/>
              </a:rPr>
              <a:t>cilet</a:t>
            </a:r>
            <a:r>
              <a:rPr lang="en-US" sz="2400" dirty="0" smtClean="0">
                <a:solidFill>
                  <a:srgbClr val="000000"/>
                </a:solidFill>
                <a:latin typeface="Arial"/>
              </a:rPr>
              <a:t> ne </a:t>
            </a:r>
            <a:r>
              <a:rPr lang="en-US" sz="2400" dirty="0" err="1" smtClean="0">
                <a:solidFill>
                  <a:srgbClr val="000000"/>
                </a:solidFill>
                <a:latin typeface="Arial"/>
              </a:rPr>
              <a:t>kohen</a:t>
            </a:r>
            <a:r>
              <a:rPr lang="en-US" sz="2400" dirty="0" smtClean="0">
                <a:solidFill>
                  <a:srgbClr val="000000"/>
                </a:solidFill>
                <a:latin typeface="Arial"/>
              </a:rPr>
              <a:t> e </a:t>
            </a:r>
            <a:r>
              <a:rPr lang="en-US" sz="2400" dirty="0" err="1" smtClean="0">
                <a:solidFill>
                  <a:srgbClr val="000000"/>
                </a:solidFill>
                <a:latin typeface="Arial"/>
              </a:rPr>
              <a:t>fundit</a:t>
            </a:r>
            <a:r>
              <a:rPr lang="en-US" sz="2400" dirty="0" smtClean="0">
                <a:solidFill>
                  <a:srgbClr val="000000"/>
                </a:solidFill>
                <a:latin typeface="Arial"/>
              </a:rPr>
              <a:t> </a:t>
            </a:r>
            <a:r>
              <a:rPr lang="en-US" sz="2400" dirty="0" err="1" smtClean="0">
                <a:solidFill>
                  <a:srgbClr val="000000"/>
                </a:solidFill>
                <a:latin typeface="Arial"/>
              </a:rPr>
              <a:t>jan</a:t>
            </a:r>
            <a:r>
              <a:rPr lang="en-US" sz="2400" dirty="0" smtClean="0">
                <a:solidFill>
                  <a:srgbClr val="000000"/>
                </a:solidFill>
                <a:latin typeface="Arial"/>
              </a:rPr>
              <a:t> </a:t>
            </a:r>
            <a:r>
              <a:rPr lang="en-US" sz="2400" dirty="0" err="1" smtClean="0">
                <a:solidFill>
                  <a:srgbClr val="000000"/>
                </a:solidFill>
                <a:latin typeface="Arial"/>
              </a:rPr>
              <a:t>paraqitur</a:t>
            </a:r>
            <a:r>
              <a:rPr lang="en-US" sz="2400" dirty="0" smtClean="0">
                <a:solidFill>
                  <a:srgbClr val="000000"/>
                </a:solidFill>
                <a:latin typeface="Arial"/>
              </a:rPr>
              <a:t> ne </a:t>
            </a:r>
            <a:r>
              <a:rPr lang="en-US" sz="2400" dirty="0" err="1" smtClean="0">
                <a:solidFill>
                  <a:srgbClr val="000000"/>
                </a:solidFill>
                <a:latin typeface="Arial"/>
              </a:rPr>
              <a:t>mjafte</a:t>
            </a:r>
            <a:r>
              <a:rPr lang="en-US" sz="2400" dirty="0" smtClean="0">
                <a:solidFill>
                  <a:srgbClr val="000000"/>
                </a:solidFill>
                <a:latin typeface="Arial"/>
              </a:rPr>
              <a:t> </a:t>
            </a:r>
            <a:r>
              <a:rPr lang="en-US" sz="2400" dirty="0" err="1" smtClean="0">
                <a:solidFill>
                  <a:srgbClr val="000000"/>
                </a:solidFill>
                <a:latin typeface="Arial"/>
              </a:rPr>
              <a:t>modele</a:t>
            </a:r>
            <a:r>
              <a:rPr lang="en-US" sz="2400" dirty="0" smtClean="0">
                <a:solidFill>
                  <a:srgbClr val="000000"/>
                </a:solidFill>
                <a:latin typeface="Arial"/>
              </a:rPr>
              <a:t>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ndryshme</a:t>
            </a:r>
            <a:r>
              <a:rPr lang="en-US" sz="2400" dirty="0" smtClean="0">
                <a:solidFill>
                  <a:srgbClr val="000000"/>
                </a:solidFill>
                <a:latin typeface="Arial"/>
              </a:rPr>
              <a:t> </a:t>
            </a:r>
            <a:r>
              <a:rPr lang="en-US" sz="2400" dirty="0" err="1" smtClean="0">
                <a:solidFill>
                  <a:srgbClr val="000000"/>
                </a:solidFill>
                <a:latin typeface="Arial"/>
              </a:rPr>
              <a:t>dhe</a:t>
            </a:r>
            <a:r>
              <a:rPr lang="en-US" sz="2400" dirty="0" smtClean="0">
                <a:solidFill>
                  <a:srgbClr val="000000"/>
                </a:solidFill>
                <a:latin typeface="Arial"/>
              </a:rPr>
              <a:t> </a:t>
            </a:r>
            <a:r>
              <a:rPr lang="en-US" sz="2400" dirty="0" err="1" smtClean="0">
                <a:solidFill>
                  <a:srgbClr val="000000"/>
                </a:solidFill>
                <a:latin typeface="Arial"/>
              </a:rPr>
              <a:t>disa</a:t>
            </a:r>
            <a:r>
              <a:rPr lang="en-US" sz="2400" dirty="0" smtClean="0">
                <a:solidFill>
                  <a:srgbClr val="000000"/>
                </a:solidFill>
                <a:latin typeface="Arial"/>
              </a:rPr>
              <a:t> </a:t>
            </a:r>
            <a:r>
              <a:rPr lang="en-US" sz="2400" dirty="0" err="1" smtClean="0">
                <a:solidFill>
                  <a:srgbClr val="000000"/>
                </a:solidFill>
                <a:latin typeface="Arial"/>
              </a:rPr>
              <a:t>prej</a:t>
            </a:r>
            <a:r>
              <a:rPr lang="en-US" sz="2400" dirty="0" smtClean="0">
                <a:solidFill>
                  <a:srgbClr val="000000"/>
                </a:solidFill>
                <a:latin typeface="Arial"/>
              </a:rPr>
              <a:t> </a:t>
            </a:r>
            <a:r>
              <a:rPr lang="en-US" sz="2400" dirty="0" err="1" smtClean="0">
                <a:solidFill>
                  <a:srgbClr val="000000"/>
                </a:solidFill>
                <a:latin typeface="Arial"/>
              </a:rPr>
              <a:t>tyre</a:t>
            </a:r>
            <a:r>
              <a:rPr lang="en-US" sz="2400" dirty="0" smtClean="0">
                <a:solidFill>
                  <a:srgbClr val="000000"/>
                </a:solidFill>
                <a:latin typeface="Arial"/>
              </a:rPr>
              <a:t> </a:t>
            </a:r>
            <a:r>
              <a:rPr lang="en-US" sz="2400" dirty="0" err="1" smtClean="0">
                <a:solidFill>
                  <a:srgbClr val="000000"/>
                </a:solidFill>
                <a:latin typeface="Arial"/>
              </a:rPr>
              <a:t>jan</a:t>
            </a:r>
            <a:r>
              <a:rPr lang="en-US" sz="2400" dirty="0" smtClean="0">
                <a:solidFill>
                  <a:srgbClr val="000000"/>
                </a:solidFill>
                <a:latin typeface="Arial"/>
              </a:rPr>
              <a:t> </a:t>
            </a:r>
            <a:r>
              <a:rPr lang="en-US" sz="2400" dirty="0" err="1" smtClean="0">
                <a:solidFill>
                  <a:srgbClr val="000000"/>
                </a:solidFill>
                <a:latin typeface="Arial"/>
              </a:rPr>
              <a:t>te</a:t>
            </a:r>
            <a:r>
              <a:rPr lang="en-US" sz="2400" dirty="0" smtClean="0">
                <a:solidFill>
                  <a:srgbClr val="000000"/>
                </a:solidFill>
                <a:latin typeface="Arial"/>
              </a:rPr>
              <a:t> </a:t>
            </a:r>
            <a:r>
              <a:rPr lang="en-US" sz="2400" dirty="0" err="1" smtClean="0">
                <a:solidFill>
                  <a:srgbClr val="000000"/>
                </a:solidFill>
                <a:latin typeface="Arial"/>
              </a:rPr>
              <a:t>pajisur</a:t>
            </a:r>
            <a:r>
              <a:rPr lang="en-US" sz="2400" dirty="0" smtClean="0">
                <a:solidFill>
                  <a:srgbClr val="000000"/>
                </a:solidFill>
                <a:latin typeface="Arial"/>
              </a:rPr>
              <a:t> </a:t>
            </a:r>
            <a:r>
              <a:rPr lang="en-US" sz="2400" dirty="0" err="1" smtClean="0">
                <a:solidFill>
                  <a:srgbClr val="000000"/>
                </a:solidFill>
                <a:latin typeface="Arial"/>
              </a:rPr>
              <a:t>edhe</a:t>
            </a:r>
            <a:r>
              <a:rPr lang="en-US" sz="2400" dirty="0" smtClean="0">
                <a:solidFill>
                  <a:srgbClr val="000000"/>
                </a:solidFill>
                <a:latin typeface="Arial"/>
              </a:rPr>
              <a:t> me </a:t>
            </a:r>
            <a:r>
              <a:rPr lang="en-US" sz="2400" dirty="0" err="1" smtClean="0">
                <a:solidFill>
                  <a:srgbClr val="000000"/>
                </a:solidFill>
                <a:latin typeface="Arial"/>
              </a:rPr>
              <a:t>komponente</a:t>
            </a:r>
            <a:r>
              <a:rPr lang="en-US" sz="2400" dirty="0" smtClean="0">
                <a:solidFill>
                  <a:srgbClr val="000000"/>
                </a:solidFill>
                <a:latin typeface="Arial"/>
              </a:rPr>
              <a:t> </a:t>
            </a:r>
            <a:r>
              <a:rPr lang="en-US" sz="2400" dirty="0" err="1" smtClean="0">
                <a:solidFill>
                  <a:srgbClr val="000000"/>
                </a:solidFill>
                <a:latin typeface="Arial"/>
              </a:rPr>
              <a:t>multimediale</a:t>
            </a:r>
            <a:r>
              <a:rPr lang="en-US" sz="2400" dirty="0" smtClean="0">
                <a:solidFill>
                  <a:srgbClr val="000000"/>
                </a:solidFill>
                <a:latin typeface="Arial"/>
              </a:rPr>
              <a:t>.</a:t>
            </a:r>
            <a:endParaRPr lang="en-US" sz="2400" dirty="0"/>
          </a:p>
        </p:txBody>
      </p:sp>
      <p:pic>
        <p:nvPicPr>
          <p:cNvPr id="5" name="Picture Placeholder 4" descr="61vQcP1+Y8L.jpg"/>
          <p:cNvPicPr>
            <a:picLocks noGrp="1" noChangeAspect="1"/>
          </p:cNvPicPr>
          <p:nvPr>
            <p:ph type="pic" idx="1"/>
          </p:nvPr>
        </p:nvPicPr>
        <p:blipFill>
          <a:blip r:embed="rId2"/>
          <a:srcRect t="12500" b="12500"/>
          <a:stretch>
            <a:fillRect/>
          </a:stretch>
        </p:blipFill>
        <p:spPr>
          <a:xfrm>
            <a:off x="609600" y="914400"/>
            <a:ext cx="3962400" cy="4343400"/>
          </a:xfr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2028960" y="4343400"/>
              <a:ext cx="2305440" cy="648000"/>
            </p14:xfrm>
          </p:contentPart>
        </mc:Choice>
        <mc:Fallback>
          <p:pic>
            <p:nvPicPr>
              <p:cNvPr id="3" name="Ink 2"/>
              <p:cNvPicPr/>
              <p:nvPr/>
            </p:nvPicPr>
            <p:blipFill>
              <a:blip r:embed="rId4"/>
              <a:stretch>
                <a:fillRect/>
              </a:stretch>
            </p:blipFill>
            <p:spPr>
              <a:xfrm>
                <a:off x="2019600" y="4334040"/>
                <a:ext cx="2324160" cy="666720"/>
              </a:xfrm>
              <a:prstGeom prst="rect">
                <a:avLst/>
              </a:prstGeom>
            </p:spPr>
          </p:pic>
        </mc:Fallback>
      </mc:AlternateContent>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4343400" cy="685800"/>
          </a:xfrm>
        </p:spPr>
        <p:txBody>
          <a:bodyPr>
            <a:normAutofit fontScale="90000"/>
          </a:bodyPr>
          <a:lstStyle/>
          <a:p>
            <a:r>
              <a:rPr lang="en-US" b="0" dirty="0" smtClean="0">
                <a:solidFill>
                  <a:srgbClr val="000000"/>
                </a:solidFill>
                <a:latin typeface="Arial"/>
              </a:rPr>
              <a:t>                                                     </a:t>
            </a:r>
            <a:r>
              <a:rPr lang="en-US" b="0" dirty="0" err="1" smtClean="0">
                <a:solidFill>
                  <a:srgbClr val="000000"/>
                </a:solidFill>
                <a:latin typeface="Arial"/>
              </a:rPr>
              <a:t>Pllaka</a:t>
            </a:r>
            <a:r>
              <a:rPr lang="en-US" b="0" dirty="0" smtClean="0">
                <a:solidFill>
                  <a:srgbClr val="000000"/>
                </a:solidFill>
                <a:latin typeface="Arial"/>
              </a:rPr>
              <a:t>  </a:t>
            </a:r>
            <a:r>
              <a:rPr lang="en-US" b="0" dirty="0" err="1" smtClean="0">
                <a:solidFill>
                  <a:srgbClr val="000000"/>
                </a:solidFill>
                <a:latin typeface="Arial"/>
              </a:rPr>
              <a:t>amë</a:t>
            </a:r>
            <a:r>
              <a:rPr lang="en-US" b="0" dirty="0" smtClean="0">
                <a:solidFill>
                  <a:srgbClr val="000000"/>
                </a:solidFill>
                <a:latin typeface="Arial"/>
              </a:rPr>
              <a:t> (motherboard)</a:t>
            </a:r>
            <a:endParaRPr lang="en-US" dirty="0"/>
          </a:p>
        </p:txBody>
      </p:sp>
      <p:sp>
        <p:nvSpPr>
          <p:cNvPr id="4" name="Text Placeholder 3"/>
          <p:cNvSpPr>
            <a:spLocks noGrp="1"/>
          </p:cNvSpPr>
          <p:nvPr>
            <p:ph type="body" sz="half" idx="2"/>
          </p:nvPr>
        </p:nvSpPr>
        <p:spPr>
          <a:xfrm>
            <a:off x="5029200" y="228600"/>
            <a:ext cx="3788898" cy="6629400"/>
          </a:xfrm>
        </p:spPr>
        <p:txBody>
          <a:bodyPr>
            <a:normAutofit/>
          </a:bodyPr>
          <a:lstStyle/>
          <a:p>
            <a:r>
              <a:rPr lang="en-US" sz="2000" dirty="0" err="1" smtClean="0">
                <a:solidFill>
                  <a:srgbClr val="000000"/>
                </a:solidFill>
                <a:latin typeface="Arial"/>
              </a:rPr>
              <a:t>Pllaka</a:t>
            </a:r>
            <a:r>
              <a:rPr lang="en-US" sz="2000" dirty="0" smtClean="0">
                <a:solidFill>
                  <a:srgbClr val="000000"/>
                </a:solidFill>
                <a:latin typeface="Arial"/>
              </a:rPr>
              <a:t> </a:t>
            </a:r>
            <a:r>
              <a:rPr lang="en-US" sz="2000" dirty="0" err="1" smtClean="0">
                <a:solidFill>
                  <a:srgbClr val="000000"/>
                </a:solidFill>
                <a:latin typeface="Arial"/>
              </a:rPr>
              <a:t>amë</a:t>
            </a:r>
            <a:r>
              <a:rPr lang="en-US" sz="2000" dirty="0" smtClean="0">
                <a:solidFill>
                  <a:srgbClr val="000000"/>
                </a:solidFill>
                <a:latin typeface="Arial"/>
              </a:rPr>
              <a:t> </a:t>
            </a:r>
            <a:r>
              <a:rPr lang="en-US" sz="2000" dirty="0" err="1" smtClean="0">
                <a:solidFill>
                  <a:srgbClr val="000000"/>
                </a:solidFill>
                <a:latin typeface="Arial"/>
              </a:rPr>
              <a:t>permban</a:t>
            </a:r>
            <a:r>
              <a:rPr lang="en-US" sz="2000" dirty="0" smtClean="0">
                <a:solidFill>
                  <a:srgbClr val="000000"/>
                </a:solidFill>
                <a:latin typeface="Arial"/>
              </a:rPr>
              <a:t> </a:t>
            </a:r>
            <a:r>
              <a:rPr lang="en-US" sz="2000" dirty="0" err="1" smtClean="0">
                <a:solidFill>
                  <a:srgbClr val="000000"/>
                </a:solidFill>
                <a:latin typeface="Arial"/>
              </a:rPr>
              <a:t>te</a:t>
            </a:r>
            <a:r>
              <a:rPr lang="en-US" sz="2000" dirty="0" smtClean="0">
                <a:solidFill>
                  <a:srgbClr val="000000"/>
                </a:solidFill>
                <a:latin typeface="Arial"/>
              </a:rPr>
              <a:t> </a:t>
            </a:r>
            <a:r>
              <a:rPr lang="en-US" sz="2000" dirty="0" err="1" smtClean="0">
                <a:solidFill>
                  <a:srgbClr val="000000"/>
                </a:solidFill>
                <a:latin typeface="Arial"/>
              </a:rPr>
              <a:t>gjitha</a:t>
            </a:r>
            <a:r>
              <a:rPr lang="en-US" sz="2000" dirty="0" smtClean="0">
                <a:solidFill>
                  <a:srgbClr val="000000"/>
                </a:solidFill>
                <a:latin typeface="Arial"/>
              </a:rPr>
              <a:t> </a:t>
            </a:r>
            <a:r>
              <a:rPr lang="en-US" sz="2000" dirty="0" err="1" smtClean="0">
                <a:solidFill>
                  <a:srgbClr val="000000"/>
                </a:solidFill>
                <a:latin typeface="Arial"/>
              </a:rPr>
              <a:t>komponentet</a:t>
            </a:r>
            <a:r>
              <a:rPr lang="en-US" sz="2000" dirty="0" smtClean="0">
                <a:solidFill>
                  <a:srgbClr val="000000"/>
                </a:solidFill>
                <a:latin typeface="Arial"/>
              </a:rPr>
              <a:t> e </a:t>
            </a:r>
            <a:r>
              <a:rPr lang="en-US" sz="2000" dirty="0" err="1" smtClean="0">
                <a:solidFill>
                  <a:srgbClr val="000000"/>
                </a:solidFill>
                <a:latin typeface="Arial"/>
              </a:rPr>
              <a:t>nevojshëm</a:t>
            </a:r>
            <a:r>
              <a:rPr lang="en-US" sz="2000" dirty="0" smtClean="0">
                <a:solidFill>
                  <a:srgbClr val="000000"/>
                </a:solidFill>
                <a:latin typeface="Arial"/>
              </a:rPr>
              <a:t> </a:t>
            </a:r>
            <a:r>
              <a:rPr lang="en-US" sz="2000" dirty="0" err="1" smtClean="0">
                <a:solidFill>
                  <a:srgbClr val="000000"/>
                </a:solidFill>
                <a:latin typeface="Arial"/>
              </a:rPr>
              <a:t>te</a:t>
            </a:r>
            <a:r>
              <a:rPr lang="en-US" sz="2000" dirty="0" smtClean="0">
                <a:solidFill>
                  <a:srgbClr val="000000"/>
                </a:solidFill>
                <a:latin typeface="Arial"/>
              </a:rPr>
              <a:t> </a:t>
            </a:r>
            <a:r>
              <a:rPr lang="en-US" sz="2000" dirty="0" err="1" smtClean="0">
                <a:solidFill>
                  <a:srgbClr val="000000"/>
                </a:solidFill>
                <a:latin typeface="Arial"/>
              </a:rPr>
              <a:t>kompjuterit</a:t>
            </a:r>
            <a:r>
              <a:rPr lang="en-US" sz="2000" dirty="0" smtClean="0">
                <a:solidFill>
                  <a:srgbClr val="000000"/>
                </a:solidFill>
                <a:latin typeface="Arial"/>
              </a:rPr>
              <a:t> </a:t>
            </a:r>
            <a:r>
              <a:rPr lang="en-US" sz="2000" dirty="0" err="1" smtClean="0">
                <a:solidFill>
                  <a:srgbClr val="000000"/>
                </a:solidFill>
                <a:latin typeface="Arial"/>
              </a:rPr>
              <a:t>siq</a:t>
            </a:r>
            <a:r>
              <a:rPr lang="en-US" sz="2000" dirty="0" smtClean="0">
                <a:solidFill>
                  <a:srgbClr val="000000"/>
                </a:solidFill>
                <a:latin typeface="Arial"/>
              </a:rPr>
              <a:t> </a:t>
            </a:r>
            <a:r>
              <a:rPr lang="en-US" sz="2000" dirty="0" err="1" smtClean="0">
                <a:solidFill>
                  <a:srgbClr val="000000"/>
                </a:solidFill>
                <a:latin typeface="Arial"/>
              </a:rPr>
              <a:t>eshte</a:t>
            </a:r>
            <a:r>
              <a:rPr lang="en-US" sz="2000" dirty="0" smtClean="0">
                <a:solidFill>
                  <a:srgbClr val="000000"/>
                </a:solidFill>
                <a:latin typeface="Arial"/>
              </a:rPr>
              <a:t> </a:t>
            </a:r>
            <a:r>
              <a:rPr lang="en-US" sz="2000" dirty="0" err="1" smtClean="0">
                <a:solidFill>
                  <a:srgbClr val="000000"/>
                </a:solidFill>
                <a:latin typeface="Arial"/>
              </a:rPr>
              <a:t>njesia</a:t>
            </a:r>
            <a:r>
              <a:rPr lang="en-US" sz="2000" dirty="0" smtClean="0">
                <a:solidFill>
                  <a:srgbClr val="000000"/>
                </a:solidFill>
                <a:latin typeface="Arial"/>
              </a:rPr>
              <a:t> </a:t>
            </a:r>
            <a:r>
              <a:rPr lang="en-US" sz="2000" dirty="0" err="1" smtClean="0">
                <a:solidFill>
                  <a:srgbClr val="000000"/>
                </a:solidFill>
                <a:latin typeface="Arial"/>
              </a:rPr>
              <a:t>qendrore</a:t>
            </a:r>
            <a:r>
              <a:rPr lang="en-US" sz="2000" dirty="0" smtClean="0">
                <a:solidFill>
                  <a:srgbClr val="000000"/>
                </a:solidFill>
                <a:latin typeface="Arial"/>
              </a:rPr>
              <a:t>(CPU</a:t>
            </a:r>
            <a:r>
              <a:rPr lang="en-US" sz="1050" dirty="0" smtClean="0">
                <a:solidFill>
                  <a:srgbClr val="000000"/>
                </a:solidFill>
                <a:latin typeface="Arial"/>
              </a:rPr>
              <a:t>),</a:t>
            </a:r>
            <a:r>
              <a:rPr lang="en-US" sz="2000" dirty="0" err="1" smtClean="0">
                <a:solidFill>
                  <a:srgbClr val="000000"/>
                </a:solidFill>
                <a:latin typeface="Arial"/>
              </a:rPr>
              <a:t>kujtesa</a:t>
            </a:r>
            <a:r>
              <a:rPr lang="en-US" sz="2000" dirty="0" smtClean="0">
                <a:solidFill>
                  <a:srgbClr val="000000"/>
                </a:solidFill>
                <a:latin typeface="Arial"/>
              </a:rPr>
              <a:t>(</a:t>
            </a:r>
            <a:r>
              <a:rPr lang="en-US" sz="2000" dirty="0" err="1" smtClean="0">
                <a:solidFill>
                  <a:srgbClr val="000000"/>
                </a:solidFill>
                <a:latin typeface="Arial"/>
              </a:rPr>
              <a:t>memoria</a:t>
            </a:r>
            <a:r>
              <a:rPr lang="en-US" sz="2000" dirty="0" smtClean="0">
                <a:solidFill>
                  <a:srgbClr val="000000"/>
                </a:solidFill>
                <a:latin typeface="Arial"/>
              </a:rPr>
              <a:t>) </a:t>
            </a:r>
            <a:r>
              <a:rPr lang="en-US" sz="2000" dirty="0" err="1" smtClean="0">
                <a:solidFill>
                  <a:srgbClr val="000000"/>
                </a:solidFill>
                <a:latin typeface="Arial"/>
              </a:rPr>
              <a:t>dhe</a:t>
            </a:r>
            <a:r>
              <a:rPr lang="en-US" sz="2000" dirty="0" smtClean="0">
                <a:solidFill>
                  <a:srgbClr val="000000"/>
                </a:solidFill>
                <a:latin typeface="Arial"/>
              </a:rPr>
              <a:t> </a:t>
            </a:r>
            <a:r>
              <a:rPr lang="en-US" sz="2000" dirty="0" err="1" smtClean="0">
                <a:solidFill>
                  <a:srgbClr val="000000"/>
                </a:solidFill>
                <a:latin typeface="Arial"/>
              </a:rPr>
              <a:t>hapsirat</a:t>
            </a:r>
            <a:r>
              <a:rPr lang="en-US" sz="2000" dirty="0" smtClean="0">
                <a:solidFill>
                  <a:srgbClr val="000000"/>
                </a:solidFill>
                <a:latin typeface="Arial"/>
              </a:rPr>
              <a:t> per </a:t>
            </a:r>
            <a:r>
              <a:rPr lang="en-US" sz="2000" dirty="0" err="1" smtClean="0">
                <a:solidFill>
                  <a:srgbClr val="000000"/>
                </a:solidFill>
                <a:latin typeface="Arial"/>
              </a:rPr>
              <a:t>zgjerim</a:t>
            </a:r>
            <a:r>
              <a:rPr lang="en-US" sz="2000" dirty="0" smtClean="0">
                <a:solidFill>
                  <a:srgbClr val="000000"/>
                </a:solidFill>
                <a:latin typeface="Arial"/>
              </a:rPr>
              <a:t> (expansion slots). </a:t>
            </a:r>
            <a:r>
              <a:rPr lang="en-US" sz="2000" dirty="0" err="1" smtClean="0">
                <a:solidFill>
                  <a:srgbClr val="000000"/>
                </a:solidFill>
                <a:latin typeface="Arial"/>
              </a:rPr>
              <a:t>Pllaka</a:t>
            </a:r>
            <a:r>
              <a:rPr lang="en-US" sz="2000" dirty="0" smtClean="0">
                <a:solidFill>
                  <a:srgbClr val="000000"/>
                </a:solidFill>
                <a:latin typeface="Arial"/>
              </a:rPr>
              <a:t> </a:t>
            </a:r>
            <a:r>
              <a:rPr lang="en-US" sz="2000" dirty="0" err="1" smtClean="0">
                <a:solidFill>
                  <a:srgbClr val="000000"/>
                </a:solidFill>
                <a:latin typeface="Arial"/>
              </a:rPr>
              <a:t>amë</a:t>
            </a:r>
            <a:r>
              <a:rPr lang="en-US" sz="2000" dirty="0" smtClean="0">
                <a:solidFill>
                  <a:srgbClr val="000000"/>
                </a:solidFill>
                <a:latin typeface="Arial"/>
              </a:rPr>
              <a:t> </a:t>
            </a:r>
            <a:r>
              <a:rPr lang="en-US" sz="2000" dirty="0" err="1" smtClean="0">
                <a:solidFill>
                  <a:srgbClr val="000000"/>
                </a:solidFill>
                <a:latin typeface="Arial"/>
              </a:rPr>
              <a:t>eshte</a:t>
            </a:r>
            <a:r>
              <a:rPr lang="en-US" sz="2000" dirty="0" smtClean="0">
                <a:solidFill>
                  <a:srgbClr val="000000"/>
                </a:solidFill>
                <a:latin typeface="Arial"/>
              </a:rPr>
              <a:t> </a:t>
            </a:r>
            <a:r>
              <a:rPr lang="en-US" sz="2000" dirty="0" err="1" smtClean="0">
                <a:solidFill>
                  <a:srgbClr val="000000"/>
                </a:solidFill>
                <a:latin typeface="Arial"/>
              </a:rPr>
              <a:t>pllakë</a:t>
            </a:r>
            <a:r>
              <a:rPr lang="en-US" sz="2000" dirty="0" smtClean="0">
                <a:solidFill>
                  <a:srgbClr val="000000"/>
                </a:solidFill>
                <a:latin typeface="Arial"/>
              </a:rPr>
              <a:t> e </a:t>
            </a:r>
            <a:r>
              <a:rPr lang="en-US" sz="2000" dirty="0" err="1" smtClean="0">
                <a:solidFill>
                  <a:srgbClr val="000000"/>
                </a:solidFill>
                <a:latin typeface="Arial"/>
              </a:rPr>
              <a:t>stampuar</a:t>
            </a:r>
            <a:r>
              <a:rPr lang="en-US" sz="2000" dirty="0" smtClean="0">
                <a:solidFill>
                  <a:srgbClr val="000000"/>
                </a:solidFill>
                <a:latin typeface="Arial"/>
              </a:rPr>
              <a:t> me </a:t>
            </a:r>
            <a:r>
              <a:rPr lang="en-US" sz="2000" dirty="0" err="1" smtClean="0">
                <a:solidFill>
                  <a:srgbClr val="000000"/>
                </a:solidFill>
                <a:latin typeface="Arial"/>
              </a:rPr>
              <a:t>qarqe</a:t>
            </a:r>
            <a:r>
              <a:rPr lang="en-US" sz="2000" dirty="0" smtClean="0">
                <a:solidFill>
                  <a:srgbClr val="000000"/>
                </a:solidFill>
                <a:latin typeface="Arial"/>
              </a:rPr>
              <a:t> </a:t>
            </a:r>
            <a:r>
              <a:rPr lang="en-US" sz="2000" dirty="0" err="1" smtClean="0">
                <a:solidFill>
                  <a:srgbClr val="000000"/>
                </a:solidFill>
                <a:latin typeface="Arial"/>
              </a:rPr>
              <a:t>elektronike</a:t>
            </a:r>
            <a:r>
              <a:rPr lang="en-US" sz="2000" dirty="0" smtClean="0">
                <a:solidFill>
                  <a:srgbClr val="000000"/>
                </a:solidFill>
                <a:latin typeface="Arial"/>
              </a:rPr>
              <a:t> </a:t>
            </a:r>
            <a:r>
              <a:rPr lang="en-US" sz="2000" dirty="0" err="1" smtClean="0">
                <a:solidFill>
                  <a:srgbClr val="000000"/>
                </a:solidFill>
                <a:latin typeface="Arial"/>
              </a:rPr>
              <a:t>dhe</a:t>
            </a:r>
            <a:r>
              <a:rPr lang="en-US" sz="2000" dirty="0" smtClean="0">
                <a:solidFill>
                  <a:srgbClr val="000000"/>
                </a:solidFill>
                <a:latin typeface="Arial"/>
              </a:rPr>
              <a:t> </a:t>
            </a:r>
            <a:r>
              <a:rPr lang="en-US" sz="2000" dirty="0" err="1" smtClean="0">
                <a:solidFill>
                  <a:srgbClr val="000000"/>
                </a:solidFill>
                <a:latin typeface="Arial"/>
              </a:rPr>
              <a:t>paraqet</a:t>
            </a:r>
            <a:r>
              <a:rPr lang="en-US" sz="2000" dirty="0" smtClean="0">
                <a:solidFill>
                  <a:srgbClr val="000000"/>
                </a:solidFill>
                <a:latin typeface="Arial"/>
              </a:rPr>
              <a:t> </a:t>
            </a:r>
            <a:r>
              <a:rPr lang="en-US" sz="2000" dirty="0" err="1" smtClean="0">
                <a:solidFill>
                  <a:srgbClr val="000000"/>
                </a:solidFill>
                <a:latin typeface="Arial"/>
              </a:rPr>
              <a:t>bazën</a:t>
            </a:r>
            <a:r>
              <a:rPr lang="en-US" sz="2000" dirty="0" smtClean="0">
                <a:solidFill>
                  <a:srgbClr val="000000"/>
                </a:solidFill>
                <a:latin typeface="Arial"/>
              </a:rPr>
              <a:t> ne </a:t>
            </a:r>
            <a:r>
              <a:rPr lang="en-US" sz="2000" dirty="0" err="1" smtClean="0">
                <a:solidFill>
                  <a:srgbClr val="000000"/>
                </a:solidFill>
                <a:latin typeface="Arial"/>
              </a:rPr>
              <a:t>te</a:t>
            </a:r>
            <a:r>
              <a:rPr lang="en-US" sz="2000" dirty="0" smtClean="0">
                <a:solidFill>
                  <a:srgbClr val="000000"/>
                </a:solidFill>
                <a:latin typeface="Arial"/>
              </a:rPr>
              <a:t> </a:t>
            </a:r>
            <a:r>
              <a:rPr lang="en-US" sz="2000" dirty="0" err="1" smtClean="0">
                <a:solidFill>
                  <a:srgbClr val="000000"/>
                </a:solidFill>
                <a:latin typeface="Arial"/>
              </a:rPr>
              <a:t>cilen</a:t>
            </a:r>
            <a:r>
              <a:rPr lang="en-US" sz="2000" dirty="0" smtClean="0">
                <a:solidFill>
                  <a:srgbClr val="000000"/>
                </a:solidFill>
                <a:latin typeface="Arial"/>
              </a:rPr>
              <a:t> </a:t>
            </a:r>
            <a:r>
              <a:rPr lang="en-US" sz="2000" dirty="0" err="1" smtClean="0">
                <a:solidFill>
                  <a:srgbClr val="000000"/>
                </a:solidFill>
                <a:latin typeface="Arial"/>
              </a:rPr>
              <a:t>vendoset</a:t>
            </a:r>
            <a:r>
              <a:rPr lang="en-US" sz="2000" dirty="0" smtClean="0">
                <a:solidFill>
                  <a:srgbClr val="000000"/>
                </a:solidFill>
                <a:latin typeface="Arial"/>
              </a:rPr>
              <a:t> </a:t>
            </a:r>
            <a:r>
              <a:rPr lang="en-US" sz="2000" dirty="0" err="1" smtClean="0">
                <a:solidFill>
                  <a:srgbClr val="000000"/>
                </a:solidFill>
                <a:latin typeface="Arial"/>
              </a:rPr>
              <a:t>procesori</a:t>
            </a:r>
            <a:r>
              <a:rPr lang="en-US" sz="2000" dirty="0" smtClean="0">
                <a:solidFill>
                  <a:srgbClr val="000000"/>
                </a:solidFill>
                <a:latin typeface="Arial"/>
              </a:rPr>
              <a:t> </a:t>
            </a:r>
            <a:r>
              <a:rPr lang="en-US" sz="2000" dirty="0" err="1" smtClean="0">
                <a:solidFill>
                  <a:srgbClr val="000000"/>
                </a:solidFill>
                <a:latin typeface="Arial"/>
              </a:rPr>
              <a:t>dhe</a:t>
            </a:r>
            <a:r>
              <a:rPr lang="en-US" sz="2000" dirty="0" smtClean="0">
                <a:solidFill>
                  <a:srgbClr val="000000"/>
                </a:solidFill>
                <a:latin typeface="Arial"/>
              </a:rPr>
              <a:t> </a:t>
            </a:r>
            <a:r>
              <a:rPr lang="en-US" sz="2000" dirty="0" err="1" smtClean="0">
                <a:solidFill>
                  <a:srgbClr val="000000"/>
                </a:solidFill>
                <a:latin typeface="Arial"/>
              </a:rPr>
              <a:t>qarqet</a:t>
            </a:r>
            <a:r>
              <a:rPr lang="en-US" sz="2000" dirty="0" smtClean="0">
                <a:solidFill>
                  <a:srgbClr val="000000"/>
                </a:solidFill>
                <a:latin typeface="Arial"/>
              </a:rPr>
              <a:t> </a:t>
            </a:r>
            <a:r>
              <a:rPr lang="en-US" sz="2000" dirty="0" err="1" smtClean="0">
                <a:solidFill>
                  <a:srgbClr val="000000"/>
                </a:solidFill>
                <a:latin typeface="Arial"/>
              </a:rPr>
              <a:t>elektrike</a:t>
            </a:r>
            <a:r>
              <a:rPr lang="en-US" sz="2000" dirty="0" smtClean="0">
                <a:solidFill>
                  <a:srgbClr val="000000"/>
                </a:solidFill>
                <a:latin typeface="Arial"/>
              </a:rPr>
              <a:t> </a:t>
            </a:r>
            <a:r>
              <a:rPr lang="en-US" sz="2000" dirty="0" err="1" smtClean="0">
                <a:solidFill>
                  <a:srgbClr val="000000"/>
                </a:solidFill>
                <a:latin typeface="Arial"/>
              </a:rPr>
              <a:t>percjellse</a:t>
            </a:r>
            <a:r>
              <a:rPr lang="en-US" sz="2000" dirty="0" smtClean="0">
                <a:solidFill>
                  <a:srgbClr val="000000"/>
                </a:solidFill>
                <a:latin typeface="Arial"/>
              </a:rPr>
              <a:t>.</a:t>
            </a:r>
            <a:endParaRPr lang="en-US" sz="2000" dirty="0"/>
          </a:p>
        </p:txBody>
      </p:sp>
      <p:pic>
        <p:nvPicPr>
          <p:cNvPr id="6" name="Picture Placeholder 5" descr="imgres.jpg"/>
          <p:cNvPicPr>
            <a:picLocks noGrp="1" noChangeAspect="1"/>
          </p:cNvPicPr>
          <p:nvPr>
            <p:ph type="pic" idx="1"/>
          </p:nvPr>
        </p:nvPicPr>
        <p:blipFill>
          <a:blip r:embed="rId2"/>
          <a:srcRect t="192" b="192"/>
          <a:stretch>
            <a:fillRect/>
          </a:stretch>
        </p:blipFill>
        <p:spPr>
          <a:xfrm>
            <a:off x="990600" y="1371600"/>
            <a:ext cx="3733800" cy="4114800"/>
          </a:xfrm>
        </p:spPr>
      </p:pic>
      <p:sp>
        <p:nvSpPr>
          <p:cNvPr id="5" name="Rectangle 4"/>
          <p:cNvSpPr/>
          <p:nvPr/>
        </p:nvSpPr>
        <p:spPr>
          <a:xfrm>
            <a:off x="5257800" y="3581401"/>
            <a:ext cx="4076700" cy="3693319"/>
          </a:xfrm>
          <a:prstGeom prst="rect">
            <a:avLst/>
          </a:prstGeom>
        </p:spPr>
        <p:txBody>
          <a:bodyPr wrap="square">
            <a:spAutoFit/>
          </a:bodyPr>
          <a:lstStyle/>
          <a:p>
            <a:r>
              <a:rPr lang="en-US" dirty="0" err="1" smtClean="0">
                <a:solidFill>
                  <a:srgbClr val="000000"/>
                </a:solidFill>
                <a:latin typeface="Arial"/>
              </a:rPr>
              <a:t>Pllakat</a:t>
            </a:r>
            <a:r>
              <a:rPr lang="en-US" dirty="0" smtClean="0">
                <a:solidFill>
                  <a:srgbClr val="000000"/>
                </a:solidFill>
                <a:latin typeface="Arial"/>
              </a:rPr>
              <a:t> per </a:t>
            </a:r>
            <a:r>
              <a:rPr lang="en-US" dirty="0" err="1" smtClean="0">
                <a:solidFill>
                  <a:srgbClr val="000000"/>
                </a:solidFill>
                <a:latin typeface="Arial"/>
              </a:rPr>
              <a:t>zgjerim</a:t>
            </a:r>
            <a:r>
              <a:rPr lang="en-US" dirty="0" smtClean="0">
                <a:solidFill>
                  <a:srgbClr val="000000"/>
                </a:solidFill>
                <a:latin typeface="Arial"/>
              </a:rPr>
              <a:t> </a:t>
            </a:r>
            <a:r>
              <a:rPr lang="en-US" dirty="0" err="1" smtClean="0">
                <a:solidFill>
                  <a:srgbClr val="000000"/>
                </a:solidFill>
                <a:latin typeface="Arial"/>
              </a:rPr>
              <a:t>janë</a:t>
            </a:r>
            <a:r>
              <a:rPr lang="en-US" dirty="0" smtClean="0">
                <a:solidFill>
                  <a:srgbClr val="000000"/>
                </a:solidFill>
                <a:latin typeface="Arial"/>
              </a:rPr>
              <a:t> </a:t>
            </a:r>
            <a:r>
              <a:rPr lang="en-US" dirty="0" err="1" smtClean="0">
                <a:solidFill>
                  <a:srgbClr val="000000"/>
                </a:solidFill>
                <a:latin typeface="Arial"/>
              </a:rPr>
              <a:t>pllaka</a:t>
            </a:r>
            <a:r>
              <a:rPr lang="en-US" dirty="0" smtClean="0">
                <a:solidFill>
                  <a:srgbClr val="000000"/>
                </a:solidFill>
                <a:latin typeface="Arial"/>
              </a:rPr>
              <a:t> </a:t>
            </a:r>
            <a:r>
              <a:rPr lang="en-US" dirty="0" err="1" smtClean="0">
                <a:solidFill>
                  <a:srgbClr val="000000"/>
                </a:solidFill>
                <a:latin typeface="Arial"/>
              </a:rPr>
              <a:t>te</a:t>
            </a:r>
            <a:r>
              <a:rPr lang="en-US" dirty="0" smtClean="0">
                <a:solidFill>
                  <a:srgbClr val="000000"/>
                </a:solidFill>
                <a:latin typeface="Arial"/>
              </a:rPr>
              <a:t> </a:t>
            </a:r>
            <a:r>
              <a:rPr lang="en-US" dirty="0" err="1" smtClean="0">
                <a:solidFill>
                  <a:srgbClr val="000000"/>
                </a:solidFill>
                <a:latin typeface="Arial"/>
              </a:rPr>
              <a:t>stampuara</a:t>
            </a:r>
            <a:r>
              <a:rPr lang="en-US" dirty="0" smtClean="0">
                <a:solidFill>
                  <a:srgbClr val="000000"/>
                </a:solidFill>
                <a:latin typeface="Arial"/>
              </a:rPr>
              <a:t> </a:t>
            </a:r>
            <a:r>
              <a:rPr lang="en-US" dirty="0" err="1" smtClean="0">
                <a:solidFill>
                  <a:srgbClr val="000000"/>
                </a:solidFill>
                <a:latin typeface="Arial"/>
              </a:rPr>
              <a:t>qe</a:t>
            </a:r>
            <a:r>
              <a:rPr lang="en-US" dirty="0" smtClean="0">
                <a:solidFill>
                  <a:srgbClr val="000000"/>
                </a:solidFill>
                <a:latin typeface="Arial"/>
              </a:rPr>
              <a:t> </a:t>
            </a:r>
            <a:r>
              <a:rPr lang="en-US" dirty="0" err="1" smtClean="0">
                <a:solidFill>
                  <a:srgbClr val="000000"/>
                </a:solidFill>
                <a:latin typeface="Arial"/>
              </a:rPr>
              <a:t>sherbejn</a:t>
            </a:r>
            <a:r>
              <a:rPr lang="en-US" dirty="0" smtClean="0">
                <a:solidFill>
                  <a:srgbClr val="000000"/>
                </a:solidFill>
                <a:latin typeface="Arial"/>
              </a:rPr>
              <a:t> per </a:t>
            </a:r>
            <a:r>
              <a:rPr lang="en-US" dirty="0" err="1" smtClean="0">
                <a:solidFill>
                  <a:srgbClr val="000000"/>
                </a:solidFill>
                <a:latin typeface="Arial"/>
              </a:rPr>
              <a:t>permirsimin</a:t>
            </a:r>
            <a:r>
              <a:rPr lang="en-US" dirty="0" smtClean="0">
                <a:solidFill>
                  <a:srgbClr val="000000"/>
                </a:solidFill>
                <a:latin typeface="Arial"/>
              </a:rPr>
              <a:t> e </a:t>
            </a:r>
            <a:r>
              <a:rPr lang="en-US" dirty="0" err="1" smtClean="0">
                <a:solidFill>
                  <a:srgbClr val="000000"/>
                </a:solidFill>
                <a:latin typeface="Arial"/>
              </a:rPr>
              <a:t>vetive</a:t>
            </a:r>
            <a:r>
              <a:rPr lang="en-US" dirty="0" smtClean="0">
                <a:solidFill>
                  <a:srgbClr val="000000"/>
                </a:solidFill>
                <a:latin typeface="Arial"/>
              </a:rPr>
              <a:t> </a:t>
            </a:r>
            <a:r>
              <a:rPr lang="en-US" dirty="0" err="1" smtClean="0">
                <a:solidFill>
                  <a:srgbClr val="000000"/>
                </a:solidFill>
                <a:latin typeface="Arial"/>
              </a:rPr>
              <a:t>funksionale</a:t>
            </a:r>
            <a:r>
              <a:rPr lang="en-US" dirty="0" smtClean="0">
                <a:solidFill>
                  <a:srgbClr val="000000"/>
                </a:solidFill>
                <a:latin typeface="Arial"/>
              </a:rPr>
              <a:t> </a:t>
            </a:r>
            <a:r>
              <a:rPr lang="en-US" dirty="0" err="1" smtClean="0">
                <a:solidFill>
                  <a:srgbClr val="000000"/>
                </a:solidFill>
                <a:latin typeface="Arial"/>
              </a:rPr>
              <a:t>te</a:t>
            </a:r>
            <a:r>
              <a:rPr lang="en-US" dirty="0" smtClean="0">
                <a:solidFill>
                  <a:srgbClr val="000000"/>
                </a:solidFill>
                <a:latin typeface="Arial"/>
              </a:rPr>
              <a:t> </a:t>
            </a:r>
            <a:r>
              <a:rPr lang="en-US" dirty="0" err="1" smtClean="0">
                <a:solidFill>
                  <a:srgbClr val="000000"/>
                </a:solidFill>
                <a:latin typeface="Arial"/>
              </a:rPr>
              <a:t>kompjuterit</a:t>
            </a:r>
            <a:r>
              <a:rPr lang="en-US" dirty="0" smtClean="0">
                <a:solidFill>
                  <a:srgbClr val="000000"/>
                </a:solidFill>
                <a:latin typeface="Arial"/>
              </a:rPr>
              <a:t> </a:t>
            </a:r>
            <a:r>
              <a:rPr lang="en-US" dirty="0" err="1" smtClean="0">
                <a:solidFill>
                  <a:srgbClr val="000000"/>
                </a:solidFill>
                <a:latin typeface="Arial"/>
              </a:rPr>
              <a:t>personal.Pllakat</a:t>
            </a:r>
            <a:r>
              <a:rPr lang="en-US" dirty="0" smtClean="0">
                <a:solidFill>
                  <a:srgbClr val="000000"/>
                </a:solidFill>
                <a:latin typeface="Arial"/>
              </a:rPr>
              <a:t> per </a:t>
            </a:r>
            <a:r>
              <a:rPr lang="en-US" dirty="0" err="1" smtClean="0">
                <a:solidFill>
                  <a:srgbClr val="000000"/>
                </a:solidFill>
                <a:latin typeface="Arial"/>
              </a:rPr>
              <a:t>zgjerim</a:t>
            </a:r>
            <a:r>
              <a:rPr lang="en-US" dirty="0" smtClean="0">
                <a:solidFill>
                  <a:srgbClr val="000000"/>
                </a:solidFill>
                <a:latin typeface="Arial"/>
              </a:rPr>
              <a:t> </a:t>
            </a:r>
            <a:r>
              <a:rPr lang="en-US" dirty="0" err="1" smtClean="0">
                <a:solidFill>
                  <a:srgbClr val="000000"/>
                </a:solidFill>
                <a:latin typeface="Arial"/>
              </a:rPr>
              <a:t>mund</a:t>
            </a:r>
            <a:r>
              <a:rPr lang="en-US" dirty="0" smtClean="0">
                <a:solidFill>
                  <a:srgbClr val="000000"/>
                </a:solidFill>
                <a:latin typeface="Arial"/>
              </a:rPr>
              <a:t> </a:t>
            </a:r>
            <a:r>
              <a:rPr lang="en-US" dirty="0" err="1" smtClean="0">
                <a:solidFill>
                  <a:srgbClr val="000000"/>
                </a:solidFill>
                <a:latin typeface="Arial"/>
              </a:rPr>
              <a:t>te</a:t>
            </a:r>
            <a:r>
              <a:rPr lang="en-US" dirty="0" smtClean="0">
                <a:solidFill>
                  <a:srgbClr val="000000"/>
                </a:solidFill>
                <a:latin typeface="Arial"/>
              </a:rPr>
              <a:t> </a:t>
            </a:r>
            <a:r>
              <a:rPr lang="en-US" dirty="0" err="1" smtClean="0">
                <a:solidFill>
                  <a:srgbClr val="000000"/>
                </a:solidFill>
                <a:latin typeface="Arial"/>
              </a:rPr>
              <a:t>jenë</a:t>
            </a:r>
            <a:r>
              <a:rPr lang="en-US" dirty="0" smtClean="0">
                <a:solidFill>
                  <a:srgbClr val="000000"/>
                </a:solidFill>
                <a:latin typeface="Arial"/>
              </a:rPr>
              <a:t>: | </a:t>
            </a:r>
            <a:r>
              <a:rPr lang="en-US" dirty="0" err="1" smtClean="0">
                <a:solidFill>
                  <a:srgbClr val="000000"/>
                </a:solidFill>
                <a:latin typeface="Arial"/>
              </a:rPr>
              <a:t>Kartela</a:t>
            </a:r>
            <a:r>
              <a:rPr lang="en-US" dirty="0" smtClean="0">
                <a:solidFill>
                  <a:srgbClr val="000000"/>
                </a:solidFill>
                <a:latin typeface="Arial"/>
              </a:rPr>
              <a:t> </a:t>
            </a:r>
            <a:r>
              <a:rPr lang="en-US" dirty="0" err="1" smtClean="0">
                <a:solidFill>
                  <a:srgbClr val="000000"/>
                </a:solidFill>
                <a:latin typeface="Arial"/>
              </a:rPr>
              <a:t>grafike</a:t>
            </a:r>
            <a:r>
              <a:rPr lang="en-US" dirty="0" smtClean="0">
                <a:solidFill>
                  <a:srgbClr val="000000"/>
                </a:solidFill>
                <a:latin typeface="Arial"/>
              </a:rPr>
              <a:t> per </a:t>
            </a:r>
            <a:r>
              <a:rPr lang="en-US" dirty="0" err="1" smtClean="0">
                <a:solidFill>
                  <a:srgbClr val="000000"/>
                </a:solidFill>
                <a:latin typeface="Arial"/>
              </a:rPr>
              <a:t>te</a:t>
            </a:r>
            <a:r>
              <a:rPr lang="en-US" dirty="0" smtClean="0">
                <a:solidFill>
                  <a:srgbClr val="000000"/>
                </a:solidFill>
                <a:latin typeface="Arial"/>
              </a:rPr>
              <a:t> </a:t>
            </a:r>
            <a:r>
              <a:rPr lang="en-US" dirty="0" err="1" smtClean="0">
                <a:solidFill>
                  <a:srgbClr val="000000"/>
                </a:solidFill>
                <a:latin typeface="Arial"/>
              </a:rPr>
              <a:t>mundesuar</a:t>
            </a:r>
            <a:r>
              <a:rPr lang="en-US" dirty="0" smtClean="0">
                <a:solidFill>
                  <a:srgbClr val="000000"/>
                </a:solidFill>
                <a:latin typeface="Arial"/>
              </a:rPr>
              <a:t> </a:t>
            </a:r>
            <a:r>
              <a:rPr lang="en-US" dirty="0" err="1" smtClean="0">
                <a:solidFill>
                  <a:srgbClr val="000000"/>
                </a:solidFill>
                <a:latin typeface="Arial"/>
              </a:rPr>
              <a:t>pamjen</a:t>
            </a:r>
            <a:r>
              <a:rPr lang="en-US" dirty="0" smtClean="0">
                <a:solidFill>
                  <a:srgbClr val="000000"/>
                </a:solidFill>
                <a:latin typeface="Arial"/>
              </a:rPr>
              <a:t> </a:t>
            </a:r>
            <a:r>
              <a:rPr lang="en-US" dirty="0" err="1" smtClean="0">
                <a:solidFill>
                  <a:srgbClr val="000000"/>
                </a:solidFill>
                <a:latin typeface="Arial"/>
              </a:rPr>
              <a:t>efotografive</a:t>
            </a:r>
            <a:r>
              <a:rPr lang="en-US" dirty="0" smtClean="0">
                <a:solidFill>
                  <a:srgbClr val="000000"/>
                </a:solidFill>
                <a:latin typeface="Arial"/>
              </a:rPr>
              <a:t> ne </a:t>
            </a:r>
            <a:r>
              <a:rPr lang="en-US" dirty="0" err="1" smtClean="0">
                <a:solidFill>
                  <a:srgbClr val="000000"/>
                </a:solidFill>
                <a:latin typeface="Arial"/>
              </a:rPr>
              <a:t>ekran</a:t>
            </a:r>
            <a:r>
              <a:rPr lang="en-US" dirty="0" smtClean="0">
                <a:solidFill>
                  <a:srgbClr val="000000"/>
                </a:solidFill>
                <a:latin typeface="Arial"/>
              </a:rPr>
              <a:t>.| </a:t>
            </a:r>
            <a:r>
              <a:rPr lang="en-US" dirty="0" err="1" smtClean="0">
                <a:solidFill>
                  <a:srgbClr val="000000"/>
                </a:solidFill>
                <a:latin typeface="Arial"/>
              </a:rPr>
              <a:t>Kartelat</a:t>
            </a:r>
            <a:r>
              <a:rPr lang="en-US" dirty="0" smtClean="0">
                <a:solidFill>
                  <a:srgbClr val="000000"/>
                </a:solidFill>
                <a:latin typeface="Arial"/>
              </a:rPr>
              <a:t> </a:t>
            </a:r>
            <a:r>
              <a:rPr lang="en-US" dirty="0" err="1" smtClean="0">
                <a:solidFill>
                  <a:srgbClr val="000000"/>
                </a:solidFill>
                <a:latin typeface="Arial"/>
              </a:rPr>
              <a:t>kontrolluese</a:t>
            </a:r>
            <a:r>
              <a:rPr lang="en-US" dirty="0" smtClean="0">
                <a:solidFill>
                  <a:srgbClr val="000000"/>
                </a:solidFill>
                <a:latin typeface="Arial"/>
              </a:rPr>
              <a:t> </a:t>
            </a:r>
            <a:r>
              <a:rPr lang="en-US" dirty="0" err="1" smtClean="0">
                <a:solidFill>
                  <a:srgbClr val="000000"/>
                </a:solidFill>
                <a:latin typeface="Arial"/>
              </a:rPr>
              <a:t>te</a:t>
            </a:r>
            <a:r>
              <a:rPr lang="en-US" dirty="0" smtClean="0">
                <a:solidFill>
                  <a:srgbClr val="000000"/>
                </a:solidFill>
                <a:latin typeface="Arial"/>
              </a:rPr>
              <a:t> </a:t>
            </a:r>
            <a:r>
              <a:rPr lang="en-US" dirty="0" err="1" smtClean="0">
                <a:solidFill>
                  <a:srgbClr val="000000"/>
                </a:solidFill>
                <a:latin typeface="Arial"/>
              </a:rPr>
              <a:t>njesisë</a:t>
            </a:r>
            <a:r>
              <a:rPr lang="en-US" dirty="0" smtClean="0">
                <a:solidFill>
                  <a:srgbClr val="000000"/>
                </a:solidFill>
                <a:latin typeface="Arial"/>
              </a:rPr>
              <a:t> </a:t>
            </a:r>
            <a:r>
              <a:rPr lang="en-US" dirty="0" err="1" smtClean="0">
                <a:solidFill>
                  <a:srgbClr val="000000"/>
                </a:solidFill>
                <a:latin typeface="Arial"/>
              </a:rPr>
              <a:t>te</a:t>
            </a:r>
            <a:r>
              <a:rPr lang="en-US" dirty="0" smtClean="0">
                <a:solidFill>
                  <a:srgbClr val="000000"/>
                </a:solidFill>
                <a:latin typeface="Arial"/>
              </a:rPr>
              <a:t> </a:t>
            </a:r>
            <a:r>
              <a:rPr lang="en-US" dirty="0" err="1" smtClean="0">
                <a:solidFill>
                  <a:srgbClr val="000000"/>
                </a:solidFill>
                <a:latin typeface="Arial"/>
              </a:rPr>
              <a:t>disketes</a:t>
            </a:r>
            <a:r>
              <a:rPr lang="en-US" dirty="0" smtClean="0">
                <a:solidFill>
                  <a:srgbClr val="000000"/>
                </a:solidFill>
                <a:latin typeface="Arial"/>
              </a:rPr>
              <a:t> Hard </a:t>
            </a:r>
            <a:r>
              <a:rPr lang="en-US" dirty="0" err="1" smtClean="0">
                <a:solidFill>
                  <a:srgbClr val="000000"/>
                </a:solidFill>
                <a:latin typeface="Arial"/>
              </a:rPr>
              <a:t>Diskut</a:t>
            </a:r>
            <a:r>
              <a:rPr lang="en-US" dirty="0" smtClean="0">
                <a:solidFill>
                  <a:srgbClr val="000000"/>
                </a:solidFill>
                <a:latin typeface="Arial"/>
              </a:rPr>
              <a:t> </a:t>
            </a:r>
            <a:r>
              <a:rPr lang="en-US" dirty="0" err="1" smtClean="0">
                <a:solidFill>
                  <a:srgbClr val="000000"/>
                </a:solidFill>
                <a:latin typeface="Arial"/>
              </a:rPr>
              <a:t>dhe</a:t>
            </a:r>
            <a:r>
              <a:rPr lang="en-US" dirty="0" smtClean="0">
                <a:solidFill>
                  <a:srgbClr val="000000"/>
                </a:solidFill>
                <a:latin typeface="Arial"/>
              </a:rPr>
              <a:t> </a:t>
            </a:r>
            <a:r>
              <a:rPr lang="en-US" dirty="0" err="1" smtClean="0">
                <a:solidFill>
                  <a:srgbClr val="000000"/>
                </a:solidFill>
                <a:latin typeface="Arial"/>
              </a:rPr>
              <a:t>diskut</a:t>
            </a:r>
            <a:r>
              <a:rPr lang="en-US" dirty="0" smtClean="0">
                <a:solidFill>
                  <a:srgbClr val="000000"/>
                </a:solidFill>
                <a:latin typeface="Arial"/>
              </a:rPr>
              <a:t> </a:t>
            </a:r>
            <a:r>
              <a:rPr lang="en-US" dirty="0" err="1" smtClean="0">
                <a:solidFill>
                  <a:srgbClr val="000000"/>
                </a:solidFill>
                <a:latin typeface="Arial"/>
              </a:rPr>
              <a:t>nga</a:t>
            </a:r>
            <a:r>
              <a:rPr lang="en-US" dirty="0" smtClean="0">
                <a:solidFill>
                  <a:srgbClr val="000000"/>
                </a:solidFill>
                <a:latin typeface="Arial"/>
              </a:rPr>
              <a:t> </a:t>
            </a:r>
            <a:r>
              <a:rPr lang="en-US" dirty="0" err="1" smtClean="0">
                <a:solidFill>
                  <a:srgbClr val="000000"/>
                </a:solidFill>
                <a:latin typeface="Arial"/>
              </a:rPr>
              <a:t>i</a:t>
            </a:r>
            <a:r>
              <a:rPr lang="en-US" dirty="0" smtClean="0">
                <a:solidFill>
                  <a:srgbClr val="000000"/>
                </a:solidFill>
                <a:latin typeface="Arial"/>
              </a:rPr>
              <a:t> </a:t>
            </a:r>
            <a:r>
              <a:rPr lang="en-US" dirty="0" err="1" smtClean="0">
                <a:solidFill>
                  <a:srgbClr val="000000"/>
                </a:solidFill>
                <a:latin typeface="Arial"/>
              </a:rPr>
              <a:t>cili</a:t>
            </a:r>
            <a:r>
              <a:rPr lang="en-US" dirty="0" smtClean="0">
                <a:solidFill>
                  <a:srgbClr val="000000"/>
                </a:solidFill>
                <a:latin typeface="Arial"/>
              </a:rPr>
              <a:t> </a:t>
            </a:r>
            <a:r>
              <a:rPr lang="en-US" dirty="0" err="1" smtClean="0">
                <a:solidFill>
                  <a:srgbClr val="000000"/>
                </a:solidFill>
                <a:latin typeface="Arial"/>
              </a:rPr>
              <a:t>vetëm</a:t>
            </a:r>
            <a:r>
              <a:rPr lang="en-US" dirty="0" smtClean="0">
                <a:solidFill>
                  <a:srgbClr val="000000"/>
                </a:solidFill>
                <a:latin typeface="Arial"/>
              </a:rPr>
              <a:t> </a:t>
            </a:r>
            <a:r>
              <a:rPr lang="en-US" dirty="0" err="1" smtClean="0">
                <a:solidFill>
                  <a:srgbClr val="000000"/>
                </a:solidFill>
                <a:latin typeface="Arial"/>
              </a:rPr>
              <a:t>mund</a:t>
            </a:r>
            <a:r>
              <a:rPr lang="en-US" dirty="0" smtClean="0">
                <a:solidFill>
                  <a:srgbClr val="000000"/>
                </a:solidFill>
                <a:latin typeface="Arial"/>
              </a:rPr>
              <a:t> </a:t>
            </a:r>
            <a:r>
              <a:rPr lang="en-US" dirty="0" err="1" smtClean="0">
                <a:solidFill>
                  <a:srgbClr val="000000"/>
                </a:solidFill>
                <a:latin typeface="Arial"/>
              </a:rPr>
              <a:t>te</a:t>
            </a:r>
            <a:r>
              <a:rPr lang="en-US" dirty="0" smtClean="0">
                <a:solidFill>
                  <a:srgbClr val="000000"/>
                </a:solidFill>
                <a:latin typeface="Arial"/>
              </a:rPr>
              <a:t> </a:t>
            </a:r>
            <a:r>
              <a:rPr lang="en-US" dirty="0" err="1" smtClean="0">
                <a:solidFill>
                  <a:srgbClr val="000000"/>
                </a:solidFill>
                <a:latin typeface="Arial"/>
              </a:rPr>
              <a:t>lexohet</a:t>
            </a:r>
            <a:r>
              <a:rPr lang="en-US" dirty="0" smtClean="0">
                <a:solidFill>
                  <a:srgbClr val="000000"/>
                </a:solidFill>
                <a:latin typeface="Arial"/>
              </a:rPr>
              <a:t> (CD ROM),| </a:t>
            </a:r>
            <a:r>
              <a:rPr lang="en-US" dirty="0" err="1" smtClean="0">
                <a:solidFill>
                  <a:srgbClr val="000000"/>
                </a:solidFill>
                <a:latin typeface="Arial"/>
              </a:rPr>
              <a:t>Kartelat</a:t>
            </a:r>
            <a:r>
              <a:rPr lang="en-US" dirty="0" smtClean="0">
                <a:solidFill>
                  <a:srgbClr val="000000"/>
                </a:solidFill>
                <a:latin typeface="Arial"/>
              </a:rPr>
              <a:t> per </a:t>
            </a:r>
            <a:r>
              <a:rPr lang="en-US" dirty="0" err="1" smtClean="0">
                <a:solidFill>
                  <a:srgbClr val="000000"/>
                </a:solidFill>
                <a:latin typeface="Arial"/>
              </a:rPr>
              <a:t>komunikim</a:t>
            </a:r>
            <a:r>
              <a:rPr lang="en-US" dirty="0" smtClean="0">
                <a:solidFill>
                  <a:srgbClr val="000000"/>
                </a:solidFill>
                <a:latin typeface="Arial"/>
              </a:rPr>
              <a:t> </a:t>
            </a:r>
            <a:r>
              <a:rPr lang="en-US" dirty="0" err="1" smtClean="0">
                <a:solidFill>
                  <a:srgbClr val="000000"/>
                </a:solidFill>
                <a:latin typeface="Arial"/>
              </a:rPr>
              <a:t>te</a:t>
            </a:r>
            <a:r>
              <a:rPr lang="en-US" dirty="0" smtClean="0">
                <a:solidFill>
                  <a:srgbClr val="000000"/>
                </a:solidFill>
                <a:latin typeface="Arial"/>
              </a:rPr>
              <a:t> </a:t>
            </a:r>
            <a:r>
              <a:rPr lang="en-US" dirty="0" err="1" smtClean="0">
                <a:solidFill>
                  <a:srgbClr val="000000"/>
                </a:solidFill>
                <a:latin typeface="Arial"/>
              </a:rPr>
              <a:t>ndersjellë</a:t>
            </a:r>
            <a:r>
              <a:rPr lang="en-US" dirty="0" smtClean="0">
                <a:solidFill>
                  <a:srgbClr val="000000"/>
                </a:solidFill>
                <a:latin typeface="Arial"/>
              </a:rPr>
              <a:t> me </a:t>
            </a:r>
            <a:r>
              <a:rPr lang="en-US" dirty="0" err="1" smtClean="0">
                <a:solidFill>
                  <a:srgbClr val="000000"/>
                </a:solidFill>
                <a:latin typeface="Arial"/>
              </a:rPr>
              <a:t>njesitë</a:t>
            </a:r>
            <a:r>
              <a:rPr lang="en-US" dirty="0" smtClean="0">
                <a:solidFill>
                  <a:srgbClr val="000000"/>
                </a:solidFill>
                <a:latin typeface="Arial"/>
              </a:rPr>
              <a:t> </a:t>
            </a:r>
            <a:r>
              <a:rPr lang="en-US" dirty="0" err="1" smtClean="0">
                <a:solidFill>
                  <a:srgbClr val="000000"/>
                </a:solidFill>
                <a:latin typeface="Arial"/>
              </a:rPr>
              <a:t>periferike</a:t>
            </a:r>
            <a:r>
              <a:rPr lang="en-US" dirty="0" smtClean="0">
                <a:solidFill>
                  <a:srgbClr val="000000"/>
                </a:solidFill>
                <a:latin typeface="Arial"/>
              </a:rPr>
              <a:t> (</a:t>
            </a:r>
            <a:r>
              <a:rPr lang="en-US" dirty="0" err="1" smtClean="0">
                <a:solidFill>
                  <a:srgbClr val="000000"/>
                </a:solidFill>
                <a:latin typeface="Arial"/>
              </a:rPr>
              <a:t>Shtypës,Skaner,Maus</a:t>
            </a:r>
            <a:r>
              <a:rPr lang="en-US" dirty="0" smtClean="0">
                <a:solidFill>
                  <a:srgbClr val="000000"/>
                </a:solidFill>
                <a:latin typeface="Arial"/>
              </a:rPr>
              <a:t> </a:t>
            </a:r>
            <a:r>
              <a:rPr lang="en-US" dirty="0" err="1" smtClean="0">
                <a:solidFill>
                  <a:srgbClr val="000000"/>
                </a:solidFill>
                <a:latin typeface="Arial"/>
              </a:rPr>
              <a:t>etj</a:t>
            </a:r>
            <a:r>
              <a:rPr lang="en-US" dirty="0" smtClean="0">
                <a:solidFill>
                  <a:srgbClr val="000000"/>
                </a:solidFill>
                <a:latin typeface="Arial"/>
              </a:rPr>
              <a:t>.</a:t>
            </a:r>
          </a:p>
          <a:p>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4267200" cy="762000"/>
          </a:xfrm>
        </p:spPr>
        <p:txBody>
          <a:bodyPr>
            <a:normAutofit fontScale="90000"/>
          </a:bodyPr>
          <a:lstStyle/>
          <a:p>
            <a:r>
              <a:rPr lang="en-US" dirty="0" err="1" smtClean="0">
                <a:solidFill>
                  <a:srgbClr val="7030A0"/>
                </a:solidFill>
              </a:rPr>
              <a:t>Njesite</a:t>
            </a:r>
            <a:r>
              <a:rPr lang="en-US" dirty="0" smtClean="0">
                <a:solidFill>
                  <a:srgbClr val="7030A0"/>
                </a:solidFill>
              </a:rPr>
              <a:t> </a:t>
            </a:r>
            <a:r>
              <a:rPr lang="en-US" dirty="0" err="1" smtClean="0">
                <a:solidFill>
                  <a:srgbClr val="7030A0"/>
                </a:solidFill>
              </a:rPr>
              <a:t>hyrese</a:t>
            </a:r>
            <a:r>
              <a:rPr lang="en-US" dirty="0" smtClean="0">
                <a:solidFill>
                  <a:srgbClr val="7030A0"/>
                </a:solidFill>
              </a:rPr>
              <a:t>  </a:t>
            </a:r>
            <a:r>
              <a:rPr lang="en-US" dirty="0" err="1" smtClean="0">
                <a:solidFill>
                  <a:srgbClr val="7030A0"/>
                </a:solidFill>
              </a:rPr>
              <a:t>dhe</a:t>
            </a:r>
            <a:r>
              <a:rPr lang="en-US" dirty="0" smtClean="0">
                <a:solidFill>
                  <a:srgbClr val="7030A0"/>
                </a:solidFill>
              </a:rPr>
              <a:t> </a:t>
            </a:r>
            <a:r>
              <a:rPr lang="en-US" dirty="0" err="1" smtClean="0">
                <a:solidFill>
                  <a:srgbClr val="7030A0"/>
                </a:solidFill>
              </a:rPr>
              <a:t>dalese</a:t>
            </a:r>
            <a:endParaRPr lang="en-US" dirty="0">
              <a:solidFill>
                <a:srgbClr val="7030A0"/>
              </a:solidFill>
            </a:endParaRPr>
          </a:p>
        </p:txBody>
      </p:sp>
      <p:sp>
        <p:nvSpPr>
          <p:cNvPr id="4" name="Text Placeholder 3"/>
          <p:cNvSpPr>
            <a:spLocks noGrp="1"/>
          </p:cNvSpPr>
          <p:nvPr>
            <p:ph type="body" sz="half" idx="2"/>
          </p:nvPr>
        </p:nvSpPr>
        <p:spPr>
          <a:xfrm>
            <a:off x="5105400" y="152400"/>
            <a:ext cx="3712698" cy="6400800"/>
          </a:xfrm>
        </p:spPr>
        <p:txBody>
          <a:bodyPr/>
          <a:lstStyle/>
          <a:p>
            <a:r>
              <a:rPr lang="en-US" b="1" i="1" dirty="0" err="1" smtClean="0">
                <a:solidFill>
                  <a:srgbClr val="141414"/>
                </a:solidFill>
              </a:rPr>
              <a:t>Tastiera</a:t>
            </a:r>
            <a:r>
              <a:rPr lang="en-US" dirty="0" smtClean="0"/>
              <a:t/>
            </a:r>
            <a:br>
              <a:rPr lang="en-US" dirty="0" smtClean="0"/>
            </a:br>
            <a:r>
              <a:rPr lang="en-US" dirty="0" smtClean="0">
                <a:solidFill>
                  <a:srgbClr val="141414"/>
                </a:solidFill>
              </a:rPr>
              <a:t>-</a:t>
            </a:r>
            <a:r>
              <a:rPr lang="en-US" dirty="0" err="1" smtClean="0">
                <a:solidFill>
                  <a:srgbClr val="141414"/>
                </a:solidFill>
              </a:rPr>
              <a:t>Tastiera</a:t>
            </a:r>
            <a:r>
              <a:rPr lang="en-US" dirty="0" smtClean="0">
                <a:solidFill>
                  <a:srgbClr val="141414"/>
                </a:solidFill>
              </a:rPr>
              <a:t> </a:t>
            </a:r>
            <a:r>
              <a:rPr lang="en-US" dirty="0" err="1" smtClean="0">
                <a:solidFill>
                  <a:srgbClr val="141414"/>
                </a:solidFill>
              </a:rPr>
              <a:t>shfrytëzohet</a:t>
            </a:r>
            <a:r>
              <a:rPr lang="en-US" dirty="0" smtClean="0">
                <a:solidFill>
                  <a:srgbClr val="141414"/>
                </a:solidFill>
              </a:rPr>
              <a:t> </a:t>
            </a:r>
            <a:r>
              <a:rPr lang="en-US" dirty="0" err="1" smtClean="0">
                <a:solidFill>
                  <a:srgbClr val="141414"/>
                </a:solidFill>
              </a:rPr>
              <a:t>për</a:t>
            </a:r>
            <a:r>
              <a:rPr lang="en-US" dirty="0" smtClean="0">
                <a:solidFill>
                  <a:srgbClr val="141414"/>
                </a:solidFill>
              </a:rPr>
              <a:t> </a:t>
            </a:r>
            <a:r>
              <a:rPr lang="en-US" dirty="0" err="1" smtClean="0">
                <a:solidFill>
                  <a:srgbClr val="141414"/>
                </a:solidFill>
              </a:rPr>
              <a:t>të</a:t>
            </a:r>
            <a:r>
              <a:rPr lang="en-US" dirty="0" smtClean="0">
                <a:solidFill>
                  <a:srgbClr val="141414"/>
                </a:solidFill>
              </a:rPr>
              <a:t> future </a:t>
            </a:r>
            <a:r>
              <a:rPr lang="en-US" dirty="0" err="1" smtClean="0">
                <a:solidFill>
                  <a:srgbClr val="141414"/>
                </a:solidFill>
              </a:rPr>
              <a:t>të</a:t>
            </a:r>
            <a:r>
              <a:rPr lang="en-US" dirty="0" smtClean="0">
                <a:solidFill>
                  <a:srgbClr val="141414"/>
                </a:solidFill>
              </a:rPr>
              <a:t> </a:t>
            </a:r>
            <a:r>
              <a:rPr lang="en-US" dirty="0" err="1" smtClean="0">
                <a:solidFill>
                  <a:srgbClr val="141414"/>
                </a:solidFill>
              </a:rPr>
              <a:t>dhënat</a:t>
            </a:r>
            <a:r>
              <a:rPr lang="en-US" dirty="0" smtClean="0">
                <a:solidFill>
                  <a:srgbClr val="141414"/>
                </a:solidFill>
              </a:rPr>
              <a:t> </a:t>
            </a:r>
            <a:r>
              <a:rPr lang="en-US" dirty="0" err="1" smtClean="0">
                <a:solidFill>
                  <a:srgbClr val="141414"/>
                </a:solidFill>
              </a:rPr>
              <a:t>dhe</a:t>
            </a:r>
            <a:r>
              <a:rPr lang="en-US" dirty="0" smtClean="0">
                <a:solidFill>
                  <a:srgbClr val="141414"/>
                </a:solidFill>
              </a:rPr>
              <a:t> </a:t>
            </a:r>
            <a:r>
              <a:rPr lang="en-US" dirty="0" err="1" smtClean="0">
                <a:solidFill>
                  <a:srgbClr val="141414"/>
                </a:solidFill>
              </a:rPr>
              <a:t>për</a:t>
            </a:r>
            <a:r>
              <a:rPr lang="en-US" dirty="0" smtClean="0">
                <a:solidFill>
                  <a:srgbClr val="141414"/>
                </a:solidFill>
              </a:rPr>
              <a:t> </a:t>
            </a:r>
            <a:r>
              <a:rPr lang="en-US" dirty="0" err="1" smtClean="0">
                <a:solidFill>
                  <a:srgbClr val="141414"/>
                </a:solidFill>
              </a:rPr>
              <a:t>komandimin</a:t>
            </a:r>
            <a:r>
              <a:rPr lang="en-US" dirty="0" smtClean="0">
                <a:solidFill>
                  <a:srgbClr val="141414"/>
                </a:solidFill>
              </a:rPr>
              <a:t> me </a:t>
            </a:r>
            <a:r>
              <a:rPr lang="en-US" dirty="0" err="1" smtClean="0">
                <a:solidFill>
                  <a:srgbClr val="141414"/>
                </a:solidFill>
              </a:rPr>
              <a:t>kompjuterin</a:t>
            </a:r>
            <a:r>
              <a:rPr lang="en-US" dirty="0" smtClean="0">
                <a:solidFill>
                  <a:srgbClr val="141414"/>
                </a:solidFill>
              </a:rPr>
              <a:t>, </a:t>
            </a:r>
            <a:r>
              <a:rPr lang="en-US" dirty="0" err="1" smtClean="0">
                <a:solidFill>
                  <a:srgbClr val="141414"/>
                </a:solidFill>
              </a:rPr>
              <a:t>dhe</a:t>
            </a:r>
            <a:r>
              <a:rPr lang="en-US" dirty="0" smtClean="0">
                <a:solidFill>
                  <a:srgbClr val="141414"/>
                </a:solidFill>
              </a:rPr>
              <a:t> </a:t>
            </a:r>
            <a:r>
              <a:rPr lang="en-US" dirty="0" err="1" smtClean="0">
                <a:solidFill>
                  <a:srgbClr val="141414"/>
                </a:solidFill>
              </a:rPr>
              <a:t>është</a:t>
            </a:r>
            <a:r>
              <a:rPr lang="en-US" dirty="0" smtClean="0">
                <a:solidFill>
                  <a:srgbClr val="141414"/>
                </a:solidFill>
              </a:rPr>
              <a:t> </a:t>
            </a:r>
            <a:r>
              <a:rPr lang="en-US" dirty="0" err="1" smtClean="0">
                <a:solidFill>
                  <a:srgbClr val="141414"/>
                </a:solidFill>
              </a:rPr>
              <a:t>pajisje</a:t>
            </a:r>
            <a:r>
              <a:rPr lang="en-US" dirty="0" smtClean="0">
                <a:solidFill>
                  <a:srgbClr val="141414"/>
                </a:solidFill>
              </a:rPr>
              <a:t> </a:t>
            </a:r>
            <a:r>
              <a:rPr lang="en-US" dirty="0" err="1" smtClean="0">
                <a:solidFill>
                  <a:srgbClr val="141414"/>
                </a:solidFill>
              </a:rPr>
              <a:t>hyrësemë</a:t>
            </a:r>
            <a:r>
              <a:rPr lang="en-US" dirty="0" smtClean="0">
                <a:solidFill>
                  <a:srgbClr val="141414"/>
                </a:solidFill>
              </a:rPr>
              <a:t> e </a:t>
            </a:r>
            <a:r>
              <a:rPr lang="en-US" dirty="0" err="1" smtClean="0">
                <a:solidFill>
                  <a:srgbClr val="141414"/>
                </a:solidFill>
              </a:rPr>
              <a:t>shpeshtë</a:t>
            </a:r>
            <a:r>
              <a:rPr lang="en-US" dirty="0" smtClean="0">
                <a:solidFill>
                  <a:srgbClr val="141414"/>
                </a:solidFill>
              </a:rPr>
              <a:t> e </a:t>
            </a:r>
            <a:r>
              <a:rPr lang="en-US" dirty="0" err="1" smtClean="0">
                <a:solidFill>
                  <a:srgbClr val="141414"/>
                </a:solidFill>
              </a:rPr>
              <a:t>kompjuterit</a:t>
            </a:r>
            <a:r>
              <a:rPr lang="en-US" dirty="0" smtClean="0">
                <a:solidFill>
                  <a:srgbClr val="141414"/>
                </a:solidFill>
              </a:rPr>
              <a:t> personal.</a:t>
            </a:r>
            <a:r>
              <a:rPr lang="en-US" dirty="0" smtClean="0"/>
              <a:t/>
            </a:r>
            <a:br>
              <a:rPr lang="en-US" dirty="0" smtClean="0"/>
            </a:br>
            <a:r>
              <a:rPr lang="en-US" b="1" i="1" dirty="0" err="1" smtClean="0">
                <a:solidFill>
                  <a:srgbClr val="141414"/>
                </a:solidFill>
              </a:rPr>
              <a:t>Miu</a:t>
            </a:r>
            <a:r>
              <a:rPr lang="en-US" dirty="0" smtClean="0"/>
              <a:t/>
            </a:r>
            <a:br>
              <a:rPr lang="en-US" dirty="0" smtClean="0"/>
            </a:br>
            <a:r>
              <a:rPr lang="en-US" dirty="0" smtClean="0">
                <a:solidFill>
                  <a:srgbClr val="141414"/>
                </a:solidFill>
              </a:rPr>
              <a:t>-</a:t>
            </a:r>
            <a:r>
              <a:rPr lang="en-US" dirty="0" err="1" smtClean="0">
                <a:solidFill>
                  <a:srgbClr val="141414"/>
                </a:solidFill>
              </a:rPr>
              <a:t>Pajisje</a:t>
            </a:r>
            <a:r>
              <a:rPr lang="en-US" dirty="0" smtClean="0">
                <a:solidFill>
                  <a:srgbClr val="141414"/>
                </a:solidFill>
              </a:rPr>
              <a:t> </a:t>
            </a:r>
            <a:r>
              <a:rPr lang="en-US" dirty="0" err="1" smtClean="0">
                <a:solidFill>
                  <a:srgbClr val="141414"/>
                </a:solidFill>
              </a:rPr>
              <a:t>gjithashtu</a:t>
            </a:r>
            <a:r>
              <a:rPr lang="en-US" dirty="0" smtClean="0">
                <a:solidFill>
                  <a:srgbClr val="141414"/>
                </a:solidFill>
              </a:rPr>
              <a:t> e </a:t>
            </a:r>
            <a:r>
              <a:rPr lang="en-US" dirty="0" err="1" smtClean="0">
                <a:solidFill>
                  <a:srgbClr val="141414"/>
                </a:solidFill>
              </a:rPr>
              <a:t>rëndësishme</a:t>
            </a:r>
            <a:r>
              <a:rPr lang="en-US" dirty="0" smtClean="0">
                <a:solidFill>
                  <a:srgbClr val="141414"/>
                </a:solidFill>
              </a:rPr>
              <a:t> </a:t>
            </a:r>
            <a:r>
              <a:rPr lang="en-US" dirty="0" err="1" smtClean="0">
                <a:solidFill>
                  <a:srgbClr val="141414"/>
                </a:solidFill>
              </a:rPr>
              <a:t>hyrëse</a:t>
            </a:r>
            <a:r>
              <a:rPr lang="en-US" dirty="0" smtClean="0">
                <a:solidFill>
                  <a:srgbClr val="141414"/>
                </a:solidFill>
              </a:rPr>
              <a:t> e </a:t>
            </a:r>
            <a:r>
              <a:rPr lang="en-US" dirty="0" err="1" smtClean="0">
                <a:solidFill>
                  <a:srgbClr val="141414"/>
                </a:solidFill>
              </a:rPr>
              <a:t>kompjuterit</a:t>
            </a:r>
            <a:r>
              <a:rPr lang="en-US" dirty="0" smtClean="0">
                <a:solidFill>
                  <a:srgbClr val="141414"/>
                </a:solidFill>
              </a:rPr>
              <a:t> </a:t>
            </a:r>
            <a:r>
              <a:rPr lang="en-US" dirty="0" err="1" smtClean="0">
                <a:solidFill>
                  <a:srgbClr val="141414"/>
                </a:solidFill>
              </a:rPr>
              <a:t>është</a:t>
            </a:r>
            <a:r>
              <a:rPr lang="en-US" dirty="0" smtClean="0">
                <a:solidFill>
                  <a:srgbClr val="141414"/>
                </a:solidFill>
              </a:rPr>
              <a:t> </a:t>
            </a:r>
            <a:r>
              <a:rPr lang="en-US" dirty="0" err="1" smtClean="0">
                <a:solidFill>
                  <a:srgbClr val="141414"/>
                </a:solidFill>
              </a:rPr>
              <a:t>edhe</a:t>
            </a:r>
            <a:r>
              <a:rPr lang="en-US" dirty="0" smtClean="0">
                <a:solidFill>
                  <a:srgbClr val="141414"/>
                </a:solidFill>
              </a:rPr>
              <a:t> </a:t>
            </a:r>
            <a:r>
              <a:rPr lang="en-US" dirty="0" err="1" smtClean="0">
                <a:solidFill>
                  <a:srgbClr val="141414"/>
                </a:solidFill>
              </a:rPr>
              <a:t>miu</a:t>
            </a:r>
            <a:r>
              <a:rPr lang="en-US" dirty="0" smtClean="0">
                <a:solidFill>
                  <a:srgbClr val="141414"/>
                </a:solidFill>
              </a:rPr>
              <a:t> (mouse). </a:t>
            </a:r>
            <a:r>
              <a:rPr lang="en-US" dirty="0" err="1" smtClean="0">
                <a:solidFill>
                  <a:srgbClr val="141414"/>
                </a:solidFill>
              </a:rPr>
              <a:t>Miu</a:t>
            </a:r>
            <a:r>
              <a:rPr lang="en-US" dirty="0" smtClean="0">
                <a:solidFill>
                  <a:srgbClr val="141414"/>
                </a:solidFill>
              </a:rPr>
              <a:t> </a:t>
            </a:r>
            <a:r>
              <a:rPr lang="en-US" dirty="0" err="1" smtClean="0">
                <a:solidFill>
                  <a:srgbClr val="141414"/>
                </a:solidFill>
              </a:rPr>
              <a:t>është</a:t>
            </a:r>
            <a:r>
              <a:rPr lang="en-US" dirty="0" smtClean="0">
                <a:solidFill>
                  <a:srgbClr val="141414"/>
                </a:solidFill>
              </a:rPr>
              <a:t> </a:t>
            </a:r>
            <a:r>
              <a:rPr lang="en-US" dirty="0" err="1" smtClean="0">
                <a:solidFill>
                  <a:srgbClr val="141414"/>
                </a:solidFill>
              </a:rPr>
              <a:t>pajisje</a:t>
            </a:r>
            <a:r>
              <a:rPr lang="en-US" dirty="0" smtClean="0">
                <a:solidFill>
                  <a:srgbClr val="141414"/>
                </a:solidFill>
              </a:rPr>
              <a:t> e </a:t>
            </a:r>
            <a:r>
              <a:rPr lang="en-US" dirty="0" err="1" smtClean="0">
                <a:solidFill>
                  <a:srgbClr val="141414"/>
                </a:solidFill>
              </a:rPr>
              <a:t>drejtuar</a:t>
            </a:r>
            <a:r>
              <a:rPr lang="en-US" dirty="0" smtClean="0">
                <a:solidFill>
                  <a:srgbClr val="141414"/>
                </a:solidFill>
              </a:rPr>
              <a:t> me </a:t>
            </a:r>
            <a:r>
              <a:rPr lang="en-US" dirty="0" err="1" smtClean="0">
                <a:solidFill>
                  <a:srgbClr val="141414"/>
                </a:solidFill>
              </a:rPr>
              <a:t>dorë</a:t>
            </a:r>
            <a:r>
              <a:rPr lang="en-US" dirty="0" smtClean="0">
                <a:solidFill>
                  <a:srgbClr val="141414"/>
                </a:solidFill>
              </a:rPr>
              <a:t>, e </a:t>
            </a:r>
            <a:r>
              <a:rPr lang="en-US" dirty="0" err="1" smtClean="0">
                <a:solidFill>
                  <a:srgbClr val="141414"/>
                </a:solidFill>
              </a:rPr>
              <a:t>cila</a:t>
            </a:r>
            <a:r>
              <a:rPr lang="en-US" dirty="0" smtClean="0">
                <a:solidFill>
                  <a:srgbClr val="141414"/>
                </a:solidFill>
              </a:rPr>
              <a:t> </a:t>
            </a:r>
            <a:r>
              <a:rPr lang="en-US" dirty="0" err="1" smtClean="0">
                <a:solidFill>
                  <a:srgbClr val="141414"/>
                </a:solidFill>
              </a:rPr>
              <a:t>mundëson</a:t>
            </a:r>
            <a:r>
              <a:rPr lang="en-US" dirty="0" smtClean="0">
                <a:solidFill>
                  <a:srgbClr val="141414"/>
                </a:solidFill>
              </a:rPr>
              <a:t> </a:t>
            </a:r>
            <a:r>
              <a:rPr lang="en-US" dirty="0" err="1" smtClean="0">
                <a:solidFill>
                  <a:srgbClr val="141414"/>
                </a:solidFill>
              </a:rPr>
              <a:t>pozicionimin</a:t>
            </a:r>
            <a:r>
              <a:rPr lang="en-US" dirty="0" smtClean="0">
                <a:solidFill>
                  <a:srgbClr val="141414"/>
                </a:solidFill>
              </a:rPr>
              <a:t> e </a:t>
            </a:r>
            <a:r>
              <a:rPr lang="en-US" dirty="0" err="1" smtClean="0">
                <a:solidFill>
                  <a:srgbClr val="141414"/>
                </a:solidFill>
              </a:rPr>
              <a:t>drejtpërdrejtë</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fjalë</a:t>
            </a:r>
            <a:r>
              <a:rPr lang="en-US" dirty="0" smtClean="0">
                <a:solidFill>
                  <a:srgbClr val="141414"/>
                </a:solidFill>
              </a:rPr>
              <a:t> </a:t>
            </a:r>
            <a:r>
              <a:rPr lang="en-US" dirty="0" err="1" smtClean="0">
                <a:solidFill>
                  <a:srgbClr val="141414"/>
                </a:solidFill>
              </a:rPr>
              <a:t>apo</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objekte</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ekranit</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kompjuterit</a:t>
            </a:r>
            <a:r>
              <a:rPr lang="en-US" dirty="0" smtClean="0">
                <a:solidFill>
                  <a:srgbClr val="141414"/>
                </a:solidFill>
              </a:rPr>
              <a:t>.</a:t>
            </a:r>
          </a:p>
          <a:p>
            <a:r>
              <a:rPr lang="en-US" b="1" i="1" dirty="0" err="1" smtClean="0">
                <a:solidFill>
                  <a:srgbClr val="141414"/>
                </a:solidFill>
              </a:rPr>
              <a:t>Monitori</a:t>
            </a:r>
            <a:r>
              <a:rPr lang="en-US" dirty="0" smtClean="0"/>
              <a:t/>
            </a:r>
            <a:br>
              <a:rPr lang="en-US" dirty="0" smtClean="0"/>
            </a:br>
            <a:r>
              <a:rPr lang="en-US" dirty="0" smtClean="0">
                <a:solidFill>
                  <a:srgbClr val="141414"/>
                </a:solidFill>
              </a:rPr>
              <a:t>-</a:t>
            </a:r>
            <a:r>
              <a:rPr lang="en-US" dirty="0" err="1" smtClean="0">
                <a:solidFill>
                  <a:srgbClr val="141414"/>
                </a:solidFill>
              </a:rPr>
              <a:t>Monitori</a:t>
            </a:r>
            <a:r>
              <a:rPr lang="en-US" dirty="0" smtClean="0">
                <a:solidFill>
                  <a:srgbClr val="141414"/>
                </a:solidFill>
              </a:rPr>
              <a:t> (</a:t>
            </a:r>
            <a:r>
              <a:rPr lang="en-US" dirty="0" err="1" smtClean="0">
                <a:solidFill>
                  <a:srgbClr val="141414"/>
                </a:solidFill>
              </a:rPr>
              <a:t>Ekrani</a:t>
            </a:r>
            <a:r>
              <a:rPr lang="en-US" dirty="0" smtClean="0">
                <a:solidFill>
                  <a:srgbClr val="141414"/>
                </a:solidFill>
              </a:rPr>
              <a:t>) </a:t>
            </a:r>
            <a:r>
              <a:rPr lang="en-US" dirty="0" err="1" smtClean="0">
                <a:solidFill>
                  <a:srgbClr val="141414"/>
                </a:solidFill>
              </a:rPr>
              <a:t>përdoret</a:t>
            </a:r>
            <a:r>
              <a:rPr lang="en-US" dirty="0" smtClean="0">
                <a:solidFill>
                  <a:srgbClr val="141414"/>
                </a:solidFill>
              </a:rPr>
              <a:t> </a:t>
            </a:r>
            <a:r>
              <a:rPr lang="en-US" dirty="0" err="1" smtClean="0">
                <a:solidFill>
                  <a:srgbClr val="141414"/>
                </a:solidFill>
              </a:rPr>
              <a:t>për</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paraqitur</a:t>
            </a:r>
            <a:r>
              <a:rPr lang="en-US" dirty="0" smtClean="0">
                <a:solidFill>
                  <a:srgbClr val="141414"/>
                </a:solidFill>
              </a:rPr>
              <a:t> </a:t>
            </a:r>
            <a:r>
              <a:rPr lang="en-US" dirty="0" err="1" smtClean="0">
                <a:solidFill>
                  <a:srgbClr val="141414"/>
                </a:solidFill>
              </a:rPr>
              <a:t>informacionet</a:t>
            </a:r>
            <a:r>
              <a:rPr lang="en-US" dirty="0" smtClean="0">
                <a:solidFill>
                  <a:srgbClr val="141414"/>
                </a:solidFill>
              </a:rPr>
              <a:t> </a:t>
            </a:r>
            <a:r>
              <a:rPr lang="en-US" dirty="0" err="1" smtClean="0">
                <a:solidFill>
                  <a:srgbClr val="141414"/>
                </a:solidFill>
              </a:rPr>
              <a:t>që</a:t>
            </a:r>
            <a:r>
              <a:rPr lang="en-US" dirty="0" smtClean="0">
                <a:solidFill>
                  <a:srgbClr val="141414"/>
                </a:solidFill>
              </a:rPr>
              <a:t> </a:t>
            </a:r>
            <a:r>
              <a:rPr lang="en-US" dirty="0" err="1" smtClean="0">
                <a:solidFill>
                  <a:srgbClr val="141414"/>
                </a:solidFill>
              </a:rPr>
              <a:t>merren</a:t>
            </a:r>
            <a:r>
              <a:rPr lang="en-US" dirty="0" smtClean="0">
                <a:solidFill>
                  <a:srgbClr val="141414"/>
                </a:solidFill>
              </a:rPr>
              <a:t> </a:t>
            </a:r>
            <a:r>
              <a:rPr lang="en-US" dirty="0" err="1" smtClean="0">
                <a:solidFill>
                  <a:srgbClr val="141414"/>
                </a:solidFill>
              </a:rPr>
              <a:t>nga</a:t>
            </a:r>
            <a:r>
              <a:rPr lang="en-US" dirty="0" smtClean="0">
                <a:solidFill>
                  <a:srgbClr val="141414"/>
                </a:solidFill>
              </a:rPr>
              <a:t> </a:t>
            </a:r>
            <a:r>
              <a:rPr lang="en-US" dirty="0" err="1" smtClean="0">
                <a:solidFill>
                  <a:srgbClr val="141414"/>
                </a:solidFill>
              </a:rPr>
              <a:t>softueri</a:t>
            </a:r>
            <a:r>
              <a:rPr lang="en-US" dirty="0" smtClean="0">
                <a:solidFill>
                  <a:srgbClr val="141414"/>
                </a:solidFill>
              </a:rPr>
              <a:t> </a:t>
            </a:r>
            <a:r>
              <a:rPr lang="en-US" dirty="0" err="1" smtClean="0">
                <a:solidFill>
                  <a:srgbClr val="141414"/>
                </a:solidFill>
              </a:rPr>
              <a:t>i</a:t>
            </a:r>
            <a:r>
              <a:rPr lang="en-US" dirty="0" smtClean="0">
                <a:solidFill>
                  <a:srgbClr val="141414"/>
                </a:solidFill>
              </a:rPr>
              <a:t> </a:t>
            </a:r>
            <a:r>
              <a:rPr lang="en-US" dirty="0" err="1" smtClean="0">
                <a:solidFill>
                  <a:srgbClr val="141414"/>
                </a:solidFill>
              </a:rPr>
              <a:t>kompjuterit</a:t>
            </a:r>
            <a:r>
              <a:rPr lang="en-US" dirty="0" smtClean="0">
                <a:solidFill>
                  <a:srgbClr val="141414"/>
                </a:solidFill>
              </a:rPr>
              <a:t>.</a:t>
            </a:r>
            <a:r>
              <a:rPr lang="en-US" dirty="0" smtClean="0"/>
              <a:t/>
            </a:r>
            <a:br>
              <a:rPr lang="en-US" dirty="0" smtClean="0"/>
            </a:br>
            <a:r>
              <a:rPr lang="en-US" b="1" i="1" dirty="0" err="1" smtClean="0">
                <a:solidFill>
                  <a:srgbClr val="141414"/>
                </a:solidFill>
              </a:rPr>
              <a:t>Altoparlantët</a:t>
            </a:r>
            <a:r>
              <a:rPr lang="en-US" dirty="0" smtClean="0"/>
              <a:t/>
            </a:r>
            <a:br>
              <a:rPr lang="en-US" dirty="0" smtClean="0"/>
            </a:br>
            <a:r>
              <a:rPr lang="en-US" dirty="0" smtClean="0">
                <a:solidFill>
                  <a:srgbClr val="141414"/>
                </a:solidFill>
              </a:rPr>
              <a:t>-</a:t>
            </a:r>
            <a:r>
              <a:rPr lang="en-US" dirty="0" err="1" smtClean="0">
                <a:solidFill>
                  <a:srgbClr val="141414"/>
                </a:solidFill>
              </a:rPr>
              <a:t>Altoparlantët</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cilët</a:t>
            </a:r>
            <a:r>
              <a:rPr lang="en-US" dirty="0" smtClean="0">
                <a:solidFill>
                  <a:srgbClr val="141414"/>
                </a:solidFill>
              </a:rPr>
              <a:t> </a:t>
            </a:r>
            <a:r>
              <a:rPr lang="en-US" dirty="0" err="1" smtClean="0">
                <a:solidFill>
                  <a:srgbClr val="141414"/>
                </a:solidFill>
              </a:rPr>
              <a:t>lidhen</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kartelën</a:t>
            </a:r>
            <a:r>
              <a:rPr lang="en-US" dirty="0" smtClean="0">
                <a:solidFill>
                  <a:srgbClr val="141414"/>
                </a:solidFill>
              </a:rPr>
              <a:t> e </a:t>
            </a:r>
            <a:r>
              <a:rPr lang="en-US" dirty="0" err="1" smtClean="0">
                <a:solidFill>
                  <a:srgbClr val="141414"/>
                </a:solidFill>
              </a:rPr>
              <a:t>zërit</a:t>
            </a:r>
            <a:r>
              <a:rPr lang="en-US" dirty="0" smtClean="0">
                <a:solidFill>
                  <a:srgbClr val="141414"/>
                </a:solidFill>
              </a:rPr>
              <a:t>, </a:t>
            </a:r>
            <a:r>
              <a:rPr lang="en-US" dirty="0" err="1" smtClean="0">
                <a:solidFill>
                  <a:srgbClr val="141414"/>
                </a:solidFill>
              </a:rPr>
              <a:t>shërbejnë</a:t>
            </a:r>
            <a:r>
              <a:rPr lang="en-US" dirty="0" smtClean="0">
                <a:solidFill>
                  <a:srgbClr val="141414"/>
                </a:solidFill>
              </a:rPr>
              <a:t> </a:t>
            </a:r>
            <a:r>
              <a:rPr lang="en-US" dirty="0" err="1" smtClean="0">
                <a:solidFill>
                  <a:srgbClr val="141414"/>
                </a:solidFill>
              </a:rPr>
              <a:t>për</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dëgjuar</a:t>
            </a:r>
            <a:r>
              <a:rPr lang="en-US" dirty="0" smtClean="0">
                <a:solidFill>
                  <a:srgbClr val="141414"/>
                </a:solidFill>
              </a:rPr>
              <a:t> </a:t>
            </a:r>
            <a:r>
              <a:rPr lang="en-US" sz="2000" dirty="0" err="1" smtClean="0">
                <a:solidFill>
                  <a:srgbClr val="141414"/>
                </a:solidFill>
              </a:rPr>
              <a:t>muzikë</a:t>
            </a:r>
            <a:r>
              <a:rPr lang="en-US" dirty="0" smtClean="0">
                <a:solidFill>
                  <a:srgbClr val="141414"/>
                </a:solidFill>
              </a:rPr>
              <a:t> </a:t>
            </a:r>
            <a:r>
              <a:rPr lang="en-US" dirty="0" err="1" smtClean="0">
                <a:solidFill>
                  <a:srgbClr val="141414"/>
                </a:solidFill>
              </a:rPr>
              <a:t>nga</a:t>
            </a:r>
            <a:r>
              <a:rPr lang="en-US" dirty="0" smtClean="0">
                <a:solidFill>
                  <a:srgbClr val="141414"/>
                </a:solidFill>
              </a:rPr>
              <a:t> </a:t>
            </a:r>
            <a:r>
              <a:rPr lang="en-US" dirty="0" err="1" smtClean="0">
                <a:solidFill>
                  <a:srgbClr val="141414"/>
                </a:solidFill>
              </a:rPr>
              <a:t>kompjuterit</a:t>
            </a:r>
            <a:r>
              <a:rPr lang="en-US" dirty="0" smtClean="0">
                <a:solidFill>
                  <a:srgbClr val="141414"/>
                </a:solidFill>
              </a:rPr>
              <a:t>.</a:t>
            </a:r>
            <a:r>
              <a:rPr lang="en-US" dirty="0" smtClean="0"/>
              <a:t/>
            </a:r>
            <a:br>
              <a:rPr lang="en-US" dirty="0" smtClean="0"/>
            </a:br>
            <a:endParaRPr lang="en-US" dirty="0">
              <a:solidFill>
                <a:srgbClr val="C00000"/>
              </a:solidFill>
            </a:endParaRPr>
          </a:p>
        </p:txBody>
      </p:sp>
      <p:pic>
        <p:nvPicPr>
          <p:cNvPr id="5" name="Picture Placeholder 4" descr="imgres.jpg"/>
          <p:cNvPicPr>
            <a:picLocks noGrp="1" noChangeAspect="1"/>
          </p:cNvPicPr>
          <p:nvPr>
            <p:ph type="pic" idx="1"/>
          </p:nvPr>
        </p:nvPicPr>
        <p:blipFill>
          <a:blip r:embed="rId2"/>
          <a:srcRect t="19" b="19"/>
          <a:stretch>
            <a:fillRect/>
          </a:stretch>
        </p:blipFill>
        <p:spPr>
          <a:xfrm>
            <a:off x="685800" y="1600200"/>
            <a:ext cx="4206240" cy="3418442"/>
          </a:xfr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1438200" y="2314440"/>
              <a:ext cx="86040" cy="133920"/>
            </p14:xfrm>
          </p:contentPart>
        </mc:Choice>
        <mc:Fallback>
          <p:pic>
            <p:nvPicPr>
              <p:cNvPr id="3" name="Ink 2"/>
              <p:cNvPicPr/>
              <p:nvPr/>
            </p:nvPicPr>
            <p:blipFill>
              <a:blip r:embed="rId4"/>
              <a:stretch>
                <a:fillRect/>
              </a:stretch>
            </p:blipFill>
            <p:spPr>
              <a:xfrm>
                <a:off x="-1447560" y="2305080"/>
                <a:ext cx="104760" cy="152640"/>
              </a:xfrm>
              <a:prstGeom prst="rect">
                <a:avLst/>
              </a:prstGeom>
            </p:spPr>
          </p:pic>
        </mc:Fallback>
      </mc:AlternateContent>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4572000" cy="4495800"/>
          </a:xfrm>
        </p:spPr>
        <p:txBody>
          <a:bodyPr>
            <a:noAutofit/>
          </a:bodyPr>
          <a:lstStyle/>
          <a:p>
            <a:r>
              <a:rPr lang="en-US" sz="1600" i="1" dirty="0" err="1" smtClean="0">
                <a:solidFill>
                  <a:srgbClr val="141414"/>
                </a:solidFill>
              </a:rPr>
              <a:t>Kartela</a:t>
            </a:r>
            <a:r>
              <a:rPr lang="en-US" sz="1600" i="1" dirty="0" smtClean="0">
                <a:solidFill>
                  <a:srgbClr val="141414"/>
                </a:solidFill>
              </a:rPr>
              <a:t> </a:t>
            </a:r>
            <a:r>
              <a:rPr lang="en-US" sz="1600" i="1" dirty="0" err="1" smtClean="0">
                <a:solidFill>
                  <a:srgbClr val="141414"/>
                </a:solidFill>
              </a:rPr>
              <a:t>Grafike</a:t>
            </a:r>
            <a:r>
              <a:rPr lang="en-US" sz="1600" dirty="0" smtClean="0"/>
              <a:t/>
            </a:r>
            <a:br>
              <a:rPr lang="en-US" sz="1600" dirty="0" smtClean="0"/>
            </a:br>
            <a:r>
              <a:rPr lang="en-US" sz="1600" b="0" dirty="0" smtClean="0">
                <a:solidFill>
                  <a:srgbClr val="141414"/>
                </a:solidFill>
              </a:rPr>
              <a:t>-</a:t>
            </a:r>
            <a:r>
              <a:rPr lang="en-US" sz="1600" b="0" dirty="0" err="1" smtClean="0">
                <a:solidFill>
                  <a:srgbClr val="141414"/>
                </a:solidFill>
              </a:rPr>
              <a:t>Kartela</a:t>
            </a:r>
            <a:r>
              <a:rPr lang="en-US" sz="1600" b="0" dirty="0" smtClean="0">
                <a:solidFill>
                  <a:srgbClr val="141414"/>
                </a:solidFill>
              </a:rPr>
              <a:t> </a:t>
            </a:r>
            <a:r>
              <a:rPr lang="en-US" sz="1600" b="0" dirty="0" err="1" smtClean="0">
                <a:solidFill>
                  <a:srgbClr val="141414"/>
                </a:solidFill>
              </a:rPr>
              <a:t>Grafike</a:t>
            </a:r>
            <a:r>
              <a:rPr lang="en-US" sz="1600" b="0" dirty="0" smtClean="0">
                <a:solidFill>
                  <a:srgbClr val="141414"/>
                </a:solidFill>
              </a:rPr>
              <a:t> </a:t>
            </a:r>
            <a:r>
              <a:rPr lang="en-US" sz="1600" b="0" dirty="0" err="1" smtClean="0">
                <a:solidFill>
                  <a:srgbClr val="141414"/>
                </a:solidFill>
              </a:rPr>
              <a:t>mundëson</a:t>
            </a:r>
            <a:r>
              <a:rPr lang="en-US" sz="1600" b="0" dirty="0" smtClean="0">
                <a:solidFill>
                  <a:srgbClr val="141414"/>
                </a:solidFill>
              </a:rPr>
              <a:t> </a:t>
            </a:r>
            <a:r>
              <a:rPr lang="en-US" sz="1600" b="0" dirty="0" err="1" smtClean="0">
                <a:solidFill>
                  <a:srgbClr val="141414"/>
                </a:solidFill>
              </a:rPr>
              <a:t>komunikimin</a:t>
            </a:r>
            <a:r>
              <a:rPr lang="en-US" sz="1600" b="0" dirty="0" smtClean="0">
                <a:solidFill>
                  <a:srgbClr val="141414"/>
                </a:solidFill>
              </a:rPr>
              <a:t> e </a:t>
            </a:r>
            <a:r>
              <a:rPr lang="en-US" sz="1600" b="0" dirty="0" err="1" smtClean="0">
                <a:solidFill>
                  <a:srgbClr val="141414"/>
                </a:solidFill>
              </a:rPr>
              <a:t>kopmjuterit</a:t>
            </a:r>
            <a:r>
              <a:rPr lang="en-US" sz="1600" b="0" dirty="0" smtClean="0">
                <a:solidFill>
                  <a:srgbClr val="141414"/>
                </a:solidFill>
              </a:rPr>
              <a:t> me </a:t>
            </a:r>
            <a:r>
              <a:rPr lang="en-US" sz="1600" b="0" dirty="0" err="1" smtClean="0">
                <a:solidFill>
                  <a:srgbClr val="141414"/>
                </a:solidFill>
              </a:rPr>
              <a:t>ekranin</a:t>
            </a:r>
            <a:r>
              <a:rPr lang="en-US" sz="1600" b="0" dirty="0" smtClean="0">
                <a:solidFill>
                  <a:srgbClr val="141414"/>
                </a:solidFill>
              </a:rPr>
              <a:t> e </a:t>
            </a:r>
            <a:r>
              <a:rPr lang="en-US" sz="1600" b="0" dirty="0" err="1" smtClean="0">
                <a:solidFill>
                  <a:srgbClr val="141414"/>
                </a:solidFill>
              </a:rPr>
              <a:t>tij.Kartela</a:t>
            </a:r>
            <a:r>
              <a:rPr lang="en-US" sz="1600" b="0" dirty="0" smtClean="0">
                <a:solidFill>
                  <a:srgbClr val="141414"/>
                </a:solidFill>
              </a:rPr>
              <a:t> e pare </a:t>
            </a:r>
            <a:r>
              <a:rPr lang="en-US" sz="1600" b="0" dirty="0" err="1" smtClean="0">
                <a:solidFill>
                  <a:srgbClr val="141414"/>
                </a:solidFill>
              </a:rPr>
              <a:t>grafike</a:t>
            </a:r>
            <a:r>
              <a:rPr lang="en-US" sz="1600" b="0" dirty="0" smtClean="0">
                <a:solidFill>
                  <a:srgbClr val="141414"/>
                </a:solidFill>
              </a:rPr>
              <a:t> </a:t>
            </a:r>
            <a:r>
              <a:rPr lang="en-US" sz="1600" b="0" dirty="0" err="1" smtClean="0">
                <a:solidFill>
                  <a:srgbClr val="141414"/>
                </a:solidFill>
              </a:rPr>
              <a:t>për</a:t>
            </a:r>
            <a:r>
              <a:rPr lang="en-US" sz="1600" b="0" dirty="0" smtClean="0">
                <a:solidFill>
                  <a:srgbClr val="141414"/>
                </a:solidFill>
              </a:rPr>
              <a:t> </a:t>
            </a:r>
            <a:r>
              <a:rPr lang="en-US" sz="1600" b="0" dirty="0" err="1" smtClean="0">
                <a:solidFill>
                  <a:srgbClr val="141414"/>
                </a:solidFill>
              </a:rPr>
              <a:t>ekran</a:t>
            </a:r>
            <a:r>
              <a:rPr lang="en-US" sz="1600" b="0" dirty="0" smtClean="0">
                <a:solidFill>
                  <a:srgbClr val="141414"/>
                </a:solidFill>
              </a:rPr>
              <a:t> </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kompjuterit</a:t>
            </a:r>
            <a:r>
              <a:rPr lang="en-US" sz="1600" b="0" dirty="0" smtClean="0">
                <a:solidFill>
                  <a:srgbClr val="141414"/>
                </a:solidFill>
              </a:rPr>
              <a:t> </a:t>
            </a:r>
            <a:r>
              <a:rPr lang="en-US" sz="1600" b="0" dirty="0" err="1" smtClean="0">
                <a:solidFill>
                  <a:srgbClr val="141414"/>
                </a:solidFill>
              </a:rPr>
              <a:t>kanë</a:t>
            </a:r>
            <a:r>
              <a:rPr lang="en-US" sz="1600" b="0" dirty="0" smtClean="0">
                <a:solidFill>
                  <a:srgbClr val="141414"/>
                </a:solidFill>
              </a:rPr>
              <a:t> </a:t>
            </a:r>
            <a:r>
              <a:rPr lang="en-US" sz="1600" b="0" dirty="0" err="1" smtClean="0">
                <a:solidFill>
                  <a:srgbClr val="141414"/>
                </a:solidFill>
              </a:rPr>
              <a:t>qenë</a:t>
            </a:r>
            <a:r>
              <a:rPr lang="en-US" sz="1600" b="0" dirty="0" smtClean="0">
                <a:solidFill>
                  <a:srgbClr val="141414"/>
                </a:solidFill>
              </a:rPr>
              <a:t> </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llojit</a:t>
            </a:r>
            <a:r>
              <a:rPr lang="en-US" sz="1600" b="0" dirty="0" smtClean="0">
                <a:solidFill>
                  <a:srgbClr val="141414"/>
                </a:solidFill>
              </a:rPr>
              <a:t> CGA (Color Graphic Adapter). </a:t>
            </a:r>
            <a:r>
              <a:rPr lang="en-US" sz="1600" b="0" dirty="0" err="1" smtClean="0">
                <a:solidFill>
                  <a:srgbClr val="141414"/>
                </a:solidFill>
              </a:rPr>
              <a:t>Mirpo</a:t>
            </a:r>
            <a:r>
              <a:rPr lang="en-US" sz="1600" b="0" dirty="0" smtClean="0">
                <a:solidFill>
                  <a:srgbClr val="141414"/>
                </a:solidFill>
              </a:rPr>
              <a:t>, </a:t>
            </a:r>
            <a:r>
              <a:rPr lang="en-US" sz="1600" b="0" dirty="0" err="1" smtClean="0">
                <a:solidFill>
                  <a:srgbClr val="141414"/>
                </a:solidFill>
              </a:rPr>
              <a:t>viteve</a:t>
            </a:r>
            <a:r>
              <a:rPr lang="en-US" sz="1600" b="0" dirty="0" smtClean="0">
                <a:solidFill>
                  <a:srgbClr val="141414"/>
                </a:solidFill>
              </a:rPr>
              <a:t> </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nëntëdhjeta</a:t>
            </a:r>
            <a:r>
              <a:rPr lang="en-US" sz="1600" b="0" dirty="0" smtClean="0">
                <a:solidFill>
                  <a:srgbClr val="141414"/>
                </a:solidFill>
              </a:rPr>
              <a:t> </a:t>
            </a:r>
            <a:r>
              <a:rPr lang="en-US" sz="1600" b="0" dirty="0" err="1" smtClean="0">
                <a:solidFill>
                  <a:srgbClr val="141414"/>
                </a:solidFill>
              </a:rPr>
              <a:t>jan</a:t>
            </a:r>
            <a:r>
              <a:rPr lang="en-US" sz="1600" b="0" dirty="0" smtClean="0">
                <a:solidFill>
                  <a:srgbClr val="141414"/>
                </a:solidFill>
              </a:rPr>
              <a:t> </a:t>
            </a:r>
            <a:r>
              <a:rPr lang="en-US" sz="1600" b="0" dirty="0" err="1" smtClean="0">
                <a:solidFill>
                  <a:srgbClr val="141414"/>
                </a:solidFill>
              </a:rPr>
              <a:t>paraqitur</a:t>
            </a:r>
            <a:r>
              <a:rPr lang="en-US" sz="1600" b="0" dirty="0" smtClean="0">
                <a:solidFill>
                  <a:srgbClr val="141414"/>
                </a:solidFill>
              </a:rPr>
              <a:t> VGA (Video Graphic Array) </a:t>
            </a:r>
            <a:r>
              <a:rPr lang="en-US" sz="1600" b="0" dirty="0" err="1" smtClean="0">
                <a:solidFill>
                  <a:srgbClr val="141414"/>
                </a:solidFill>
              </a:rPr>
              <a:t>si</a:t>
            </a:r>
            <a:r>
              <a:rPr lang="en-US" sz="1600" b="0" dirty="0" smtClean="0">
                <a:solidFill>
                  <a:srgbClr val="141414"/>
                </a:solidFill>
              </a:rPr>
              <a:t> </a:t>
            </a:r>
            <a:r>
              <a:rPr lang="en-US" sz="1600" b="0" dirty="0" err="1" smtClean="0">
                <a:solidFill>
                  <a:srgbClr val="141414"/>
                </a:solidFill>
              </a:rPr>
              <a:t>dhe</a:t>
            </a:r>
            <a:r>
              <a:rPr lang="en-US" sz="1600" b="0" dirty="0" smtClean="0">
                <a:solidFill>
                  <a:srgbClr val="141414"/>
                </a:solidFill>
              </a:rPr>
              <a:t> </a:t>
            </a:r>
            <a:r>
              <a:rPr lang="en-US" sz="1600" b="0" dirty="0" err="1" smtClean="0">
                <a:solidFill>
                  <a:srgbClr val="141414"/>
                </a:solidFill>
              </a:rPr>
              <a:t>ato</a:t>
            </a:r>
            <a:r>
              <a:rPr lang="en-US" sz="1600" b="0" dirty="0" smtClean="0">
                <a:solidFill>
                  <a:srgbClr val="141414"/>
                </a:solidFill>
              </a:rPr>
              <a:t> SVGA (Super VGA),</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cilat</a:t>
            </a:r>
            <a:r>
              <a:rPr lang="en-US" sz="1600" b="0" dirty="0" smtClean="0">
                <a:solidFill>
                  <a:srgbClr val="141414"/>
                </a:solidFill>
              </a:rPr>
              <a:t> </a:t>
            </a:r>
            <a:r>
              <a:rPr lang="en-US" sz="1600" b="0" dirty="0" err="1" smtClean="0">
                <a:solidFill>
                  <a:srgbClr val="141414"/>
                </a:solidFill>
              </a:rPr>
              <a:t>kanë</a:t>
            </a:r>
            <a:r>
              <a:rPr lang="en-US" sz="1600" b="0" dirty="0" smtClean="0">
                <a:solidFill>
                  <a:srgbClr val="141414"/>
                </a:solidFill>
              </a:rPr>
              <a:t> </a:t>
            </a:r>
            <a:r>
              <a:rPr lang="en-US" sz="1600" b="0" dirty="0" err="1" smtClean="0">
                <a:solidFill>
                  <a:srgbClr val="141414"/>
                </a:solidFill>
              </a:rPr>
              <a:t>rezolucion</a:t>
            </a:r>
            <a:r>
              <a:rPr lang="en-US" sz="1600" b="0" dirty="0" smtClean="0">
                <a:solidFill>
                  <a:srgbClr val="141414"/>
                </a:solidFill>
              </a:rPr>
              <a:t> 1024x768 </a:t>
            </a:r>
            <a:r>
              <a:rPr lang="en-US" sz="1600" b="0" dirty="0" err="1" smtClean="0">
                <a:solidFill>
                  <a:srgbClr val="141414"/>
                </a:solidFill>
              </a:rPr>
              <a:t>pika</a:t>
            </a:r>
            <a:r>
              <a:rPr lang="en-US" sz="1600" b="0" dirty="0" smtClean="0">
                <a:solidFill>
                  <a:srgbClr val="141414"/>
                </a:solidFill>
              </a:rPr>
              <a:t> </a:t>
            </a:r>
            <a:r>
              <a:rPr lang="en-US" sz="1600" b="0" dirty="0" err="1" smtClean="0">
                <a:solidFill>
                  <a:srgbClr val="141414"/>
                </a:solidFill>
              </a:rPr>
              <a:t>për</a:t>
            </a:r>
            <a:r>
              <a:rPr lang="en-US" sz="1600" b="0" dirty="0" smtClean="0">
                <a:solidFill>
                  <a:srgbClr val="141414"/>
                </a:solidFill>
              </a:rPr>
              <a:t> </a:t>
            </a:r>
            <a:r>
              <a:rPr lang="en-US" sz="1600" b="0" dirty="0" err="1" smtClean="0">
                <a:solidFill>
                  <a:srgbClr val="141414"/>
                </a:solidFill>
              </a:rPr>
              <a:t>inç</a:t>
            </a:r>
            <a:r>
              <a:rPr lang="en-US" sz="1600" b="0" dirty="0" smtClean="0">
                <a:solidFill>
                  <a:srgbClr val="141414"/>
                </a:solidFill>
              </a:rPr>
              <a:t> </a:t>
            </a:r>
            <a:r>
              <a:rPr lang="en-US" sz="1600" b="0" dirty="0" err="1" smtClean="0">
                <a:solidFill>
                  <a:srgbClr val="141414"/>
                </a:solidFill>
              </a:rPr>
              <a:t>në</a:t>
            </a:r>
            <a:r>
              <a:rPr lang="en-US" sz="1600" b="0" dirty="0" smtClean="0">
                <a:solidFill>
                  <a:srgbClr val="141414"/>
                </a:solidFill>
              </a:rPr>
              <a:t> </a:t>
            </a:r>
            <a:r>
              <a:rPr lang="en-US" sz="1600" b="0" dirty="0" err="1" smtClean="0">
                <a:solidFill>
                  <a:srgbClr val="141414"/>
                </a:solidFill>
              </a:rPr>
              <a:t>katror</a:t>
            </a:r>
            <a:r>
              <a:rPr lang="en-US" sz="1600" b="0" dirty="0" smtClean="0">
                <a:solidFill>
                  <a:srgbClr val="141414"/>
                </a:solidFill>
              </a:rPr>
              <a:t> </a:t>
            </a:r>
            <a:r>
              <a:rPr lang="en-US" sz="1600" b="0" dirty="0" err="1" smtClean="0">
                <a:solidFill>
                  <a:srgbClr val="141414"/>
                </a:solidFill>
              </a:rPr>
              <a:t>ose</a:t>
            </a:r>
            <a:r>
              <a:rPr lang="en-US" sz="1600" b="0" dirty="0" smtClean="0">
                <a:solidFill>
                  <a:srgbClr val="141414"/>
                </a:solidFill>
              </a:rPr>
              <a:t> </a:t>
            </a:r>
            <a:r>
              <a:rPr lang="en-US" sz="1600" b="0" dirty="0" err="1" smtClean="0">
                <a:solidFill>
                  <a:srgbClr val="141414"/>
                </a:solidFill>
              </a:rPr>
              <a:t>edhe</a:t>
            </a:r>
            <a:r>
              <a:rPr lang="en-US" sz="1600" b="0" dirty="0" smtClean="0">
                <a:solidFill>
                  <a:srgbClr val="141414"/>
                </a:solidFill>
              </a:rPr>
              <a:t> 1024x1280 </a:t>
            </a:r>
            <a:r>
              <a:rPr lang="en-US" sz="1600" b="0" dirty="0" err="1" smtClean="0">
                <a:solidFill>
                  <a:srgbClr val="141414"/>
                </a:solidFill>
              </a:rPr>
              <a:t>pika</a:t>
            </a:r>
            <a:r>
              <a:rPr lang="en-US" sz="1600" b="0" dirty="0" smtClean="0">
                <a:solidFill>
                  <a:srgbClr val="141414"/>
                </a:solidFill>
              </a:rPr>
              <a:t> </a:t>
            </a:r>
            <a:r>
              <a:rPr lang="en-US" sz="1600" b="0" dirty="0" err="1" smtClean="0">
                <a:solidFill>
                  <a:srgbClr val="141414"/>
                </a:solidFill>
              </a:rPr>
              <a:t>pë</a:t>
            </a:r>
            <a:r>
              <a:rPr lang="en-US" sz="1600" b="0" dirty="0" smtClean="0">
                <a:solidFill>
                  <a:srgbClr val="141414"/>
                </a:solidFill>
              </a:rPr>
              <a:t> </a:t>
            </a:r>
            <a:r>
              <a:rPr lang="en-US" sz="1600" b="0" dirty="0" err="1" smtClean="0">
                <a:solidFill>
                  <a:srgbClr val="141414"/>
                </a:solidFill>
              </a:rPr>
              <a:t>inç</a:t>
            </a:r>
            <a:r>
              <a:rPr lang="en-US" sz="1600" b="0" dirty="0" smtClean="0">
                <a:solidFill>
                  <a:srgbClr val="141414"/>
                </a:solidFill>
              </a:rPr>
              <a:t> </a:t>
            </a:r>
            <a:r>
              <a:rPr lang="en-US" sz="1600" b="0" dirty="0" err="1" smtClean="0">
                <a:solidFill>
                  <a:srgbClr val="141414"/>
                </a:solidFill>
              </a:rPr>
              <a:t>në</a:t>
            </a:r>
            <a:r>
              <a:rPr lang="en-US" sz="1600" b="0" dirty="0" smtClean="0">
                <a:solidFill>
                  <a:srgbClr val="141414"/>
                </a:solidFill>
              </a:rPr>
              <a:t> </a:t>
            </a:r>
            <a:r>
              <a:rPr lang="en-US" sz="1600" b="0" dirty="0" err="1" smtClean="0">
                <a:solidFill>
                  <a:srgbClr val="141414"/>
                </a:solidFill>
              </a:rPr>
              <a:t>katror</a:t>
            </a:r>
            <a:r>
              <a:rPr lang="en-US" sz="1600" b="0" dirty="0" smtClean="0">
                <a:solidFill>
                  <a:srgbClr val="141414"/>
                </a:solidFill>
              </a:rPr>
              <a:t> me </a:t>
            </a:r>
            <a:r>
              <a:rPr lang="en-US" sz="1600" b="0" dirty="0" err="1" smtClean="0">
                <a:solidFill>
                  <a:srgbClr val="141414"/>
                </a:solidFill>
              </a:rPr>
              <a:t>ç’rast</a:t>
            </a:r>
            <a:r>
              <a:rPr lang="en-US" sz="1600" b="0" dirty="0" smtClean="0">
                <a:solidFill>
                  <a:srgbClr val="141414"/>
                </a:solidFill>
              </a:rPr>
              <a:t> </a:t>
            </a:r>
            <a:r>
              <a:rPr lang="en-US" sz="1600" b="0" dirty="0" err="1" smtClean="0">
                <a:solidFill>
                  <a:srgbClr val="141414"/>
                </a:solidFill>
              </a:rPr>
              <a:t>cilësia</a:t>
            </a:r>
            <a:r>
              <a:rPr lang="en-US" sz="1600" b="0" dirty="0" smtClean="0">
                <a:solidFill>
                  <a:srgbClr val="141414"/>
                </a:solidFill>
              </a:rPr>
              <a:t> e </a:t>
            </a:r>
            <a:r>
              <a:rPr lang="en-US" sz="1600" b="0" dirty="0" err="1" smtClean="0">
                <a:solidFill>
                  <a:srgbClr val="141414"/>
                </a:solidFill>
              </a:rPr>
              <a:t>fotografisë</a:t>
            </a:r>
            <a:r>
              <a:rPr lang="en-US" sz="1600" b="0" dirty="0" smtClean="0">
                <a:solidFill>
                  <a:srgbClr val="141414"/>
                </a:solidFill>
              </a:rPr>
              <a:t> </a:t>
            </a:r>
            <a:r>
              <a:rPr lang="en-US" sz="1600" b="0" dirty="0" err="1" smtClean="0">
                <a:solidFill>
                  <a:srgbClr val="141414"/>
                </a:solidFill>
              </a:rPr>
              <a:t>është</a:t>
            </a:r>
            <a:r>
              <a:rPr lang="en-US" sz="1600" b="0" dirty="0" smtClean="0">
                <a:solidFill>
                  <a:srgbClr val="141414"/>
                </a:solidFill>
              </a:rPr>
              <a:t> </a:t>
            </a:r>
            <a:r>
              <a:rPr lang="en-US" sz="1600" b="0" dirty="0" err="1" smtClean="0">
                <a:solidFill>
                  <a:srgbClr val="141414"/>
                </a:solidFill>
              </a:rPr>
              <a:t>jashtëzakonisht</a:t>
            </a:r>
            <a:r>
              <a:rPr lang="en-US" sz="1600" b="0" dirty="0" smtClean="0">
                <a:solidFill>
                  <a:srgbClr val="141414"/>
                </a:solidFill>
              </a:rPr>
              <a:t> e </a:t>
            </a:r>
            <a:r>
              <a:rPr lang="en-US" sz="1600" b="0" dirty="0" err="1" smtClean="0">
                <a:solidFill>
                  <a:srgbClr val="141414"/>
                </a:solidFill>
              </a:rPr>
              <a:t>mirë</a:t>
            </a:r>
            <a:r>
              <a:rPr lang="en-US" sz="1600" b="0" dirty="0" smtClean="0">
                <a:solidFill>
                  <a:srgbClr val="141414"/>
                </a:solidFill>
              </a:rPr>
              <a:t>. </a:t>
            </a:r>
            <a:r>
              <a:rPr lang="en-US" sz="1600" b="0" dirty="0" err="1" smtClean="0">
                <a:solidFill>
                  <a:srgbClr val="141414"/>
                </a:solidFill>
              </a:rPr>
              <a:t>Kartelat</a:t>
            </a:r>
            <a:r>
              <a:rPr lang="en-US" sz="1600" b="0" dirty="0" smtClean="0">
                <a:solidFill>
                  <a:srgbClr val="141414"/>
                </a:solidFill>
              </a:rPr>
              <a:t> e </a:t>
            </a:r>
            <a:r>
              <a:rPr lang="en-US" sz="1600" b="0" dirty="0" err="1" smtClean="0">
                <a:solidFill>
                  <a:srgbClr val="141414"/>
                </a:solidFill>
              </a:rPr>
              <a:t>vjetra</a:t>
            </a:r>
            <a:r>
              <a:rPr lang="en-US" sz="1600" b="0" dirty="0" smtClean="0">
                <a:solidFill>
                  <a:srgbClr val="141414"/>
                </a:solidFill>
              </a:rPr>
              <a:t> </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llojit</a:t>
            </a:r>
            <a:r>
              <a:rPr lang="en-US" sz="1600" b="0" dirty="0" smtClean="0">
                <a:solidFill>
                  <a:srgbClr val="141414"/>
                </a:solidFill>
              </a:rPr>
              <a:t> VGA,EGA,CGA </a:t>
            </a:r>
            <a:r>
              <a:rPr lang="en-US" sz="1600" b="0" dirty="0" err="1" smtClean="0">
                <a:solidFill>
                  <a:srgbClr val="141414"/>
                </a:solidFill>
              </a:rPr>
              <a:t>dhe</a:t>
            </a:r>
            <a:r>
              <a:rPr lang="en-US" sz="1600" b="0" dirty="0" smtClean="0">
                <a:solidFill>
                  <a:srgbClr val="141414"/>
                </a:solidFill>
              </a:rPr>
              <a:t> Hercules </a:t>
            </a:r>
            <a:r>
              <a:rPr lang="en-US" sz="1600" b="0" dirty="0" err="1" smtClean="0">
                <a:solidFill>
                  <a:srgbClr val="141414"/>
                </a:solidFill>
              </a:rPr>
              <a:t>nuk</a:t>
            </a:r>
            <a:r>
              <a:rPr lang="en-US" sz="1600" b="0" dirty="0" smtClean="0">
                <a:solidFill>
                  <a:srgbClr val="141414"/>
                </a:solidFill>
              </a:rPr>
              <a:t> </a:t>
            </a:r>
            <a:r>
              <a:rPr lang="en-US" sz="1600" b="0" dirty="0" err="1" smtClean="0">
                <a:solidFill>
                  <a:srgbClr val="141414"/>
                </a:solidFill>
              </a:rPr>
              <a:t>janë</a:t>
            </a:r>
            <a:r>
              <a:rPr lang="en-US" sz="1600" b="0" dirty="0" smtClean="0">
                <a:solidFill>
                  <a:srgbClr val="141414"/>
                </a:solidFill>
              </a:rPr>
              <a:t> </a:t>
            </a:r>
            <a:r>
              <a:rPr lang="en-US" sz="1600" b="0" dirty="0" err="1" smtClean="0">
                <a:solidFill>
                  <a:srgbClr val="141414"/>
                </a:solidFill>
              </a:rPr>
              <a:t>në</a:t>
            </a:r>
            <a:r>
              <a:rPr lang="en-US" sz="1600" b="0" dirty="0" smtClean="0">
                <a:solidFill>
                  <a:srgbClr val="141414"/>
                </a:solidFill>
              </a:rPr>
              <a:t> </a:t>
            </a:r>
            <a:r>
              <a:rPr lang="en-US" sz="1600" b="0" dirty="0" err="1" smtClean="0">
                <a:solidFill>
                  <a:srgbClr val="141414"/>
                </a:solidFill>
              </a:rPr>
              <a:t>përdorim</a:t>
            </a:r>
            <a:r>
              <a:rPr lang="en-US" sz="1600" b="0" dirty="0" smtClean="0">
                <a:solidFill>
                  <a:srgbClr val="141414"/>
                </a:solidFill>
              </a:rPr>
              <a:t>. </a:t>
            </a:r>
            <a:r>
              <a:rPr lang="en-US" sz="1600" b="0" dirty="0" err="1" smtClean="0">
                <a:solidFill>
                  <a:srgbClr val="141414"/>
                </a:solidFill>
              </a:rPr>
              <a:t>Kartelat</a:t>
            </a:r>
            <a:r>
              <a:rPr lang="en-US" sz="1600" b="0" dirty="0" smtClean="0">
                <a:solidFill>
                  <a:srgbClr val="141414"/>
                </a:solidFill>
              </a:rPr>
              <a:t> </a:t>
            </a:r>
            <a:r>
              <a:rPr lang="en-US" sz="1600" b="0" dirty="0" err="1" smtClean="0">
                <a:solidFill>
                  <a:srgbClr val="141414"/>
                </a:solidFill>
              </a:rPr>
              <a:t>Grafike</a:t>
            </a:r>
            <a:r>
              <a:rPr lang="en-US" sz="1600" b="0" dirty="0" smtClean="0">
                <a:solidFill>
                  <a:srgbClr val="141414"/>
                </a:solidFill>
              </a:rPr>
              <a:t> </a:t>
            </a:r>
            <a:r>
              <a:rPr lang="en-US" sz="1600" b="0" dirty="0" err="1" smtClean="0">
                <a:solidFill>
                  <a:srgbClr val="141414"/>
                </a:solidFill>
              </a:rPr>
              <a:t>më</a:t>
            </a:r>
            <a:r>
              <a:rPr lang="en-US" sz="1600" b="0" dirty="0" smtClean="0">
                <a:solidFill>
                  <a:srgbClr val="141414"/>
                </a:solidFill>
              </a:rPr>
              <a:t> </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reja</a:t>
            </a:r>
            <a:r>
              <a:rPr lang="en-US" sz="1600" b="0" dirty="0" smtClean="0">
                <a:solidFill>
                  <a:srgbClr val="141414"/>
                </a:solidFill>
              </a:rPr>
              <a:t> </a:t>
            </a:r>
            <a:r>
              <a:rPr lang="en-US" sz="1600" b="0" dirty="0" err="1" smtClean="0">
                <a:solidFill>
                  <a:srgbClr val="141414"/>
                </a:solidFill>
              </a:rPr>
              <a:t>janë</a:t>
            </a:r>
            <a:r>
              <a:rPr lang="en-US" sz="1600" b="0" dirty="0" smtClean="0">
                <a:solidFill>
                  <a:srgbClr val="141414"/>
                </a:solidFill>
              </a:rPr>
              <a:t> (3D), </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cilat</a:t>
            </a:r>
            <a:r>
              <a:rPr lang="en-US" sz="1600" b="0" dirty="0" smtClean="0">
                <a:solidFill>
                  <a:srgbClr val="141414"/>
                </a:solidFill>
              </a:rPr>
              <a:t> </a:t>
            </a:r>
            <a:r>
              <a:rPr lang="en-US" sz="1600" b="0" dirty="0" err="1" smtClean="0">
                <a:solidFill>
                  <a:srgbClr val="141414"/>
                </a:solidFill>
              </a:rPr>
              <a:t>përdoren</a:t>
            </a:r>
            <a:r>
              <a:rPr lang="en-US" sz="1600" b="0" dirty="0" smtClean="0">
                <a:solidFill>
                  <a:srgbClr val="141414"/>
                </a:solidFill>
              </a:rPr>
              <a:t> </a:t>
            </a:r>
            <a:r>
              <a:rPr lang="en-US" sz="1600" b="0" dirty="0" err="1" smtClean="0">
                <a:solidFill>
                  <a:srgbClr val="141414"/>
                </a:solidFill>
              </a:rPr>
              <a:t>për</a:t>
            </a:r>
            <a:r>
              <a:rPr lang="en-US" sz="1600" b="0" dirty="0" smtClean="0">
                <a:solidFill>
                  <a:srgbClr val="141414"/>
                </a:solidFill>
              </a:rPr>
              <a:t> </a:t>
            </a:r>
            <a:r>
              <a:rPr lang="en-US" sz="1600" b="0" dirty="0" err="1" smtClean="0">
                <a:solidFill>
                  <a:srgbClr val="141414"/>
                </a:solidFill>
              </a:rPr>
              <a:t>lojra</a:t>
            </a:r>
            <a:r>
              <a:rPr lang="en-US" sz="1600" b="0" dirty="0" smtClean="0">
                <a:solidFill>
                  <a:srgbClr val="141414"/>
                </a:solidFill>
              </a:rPr>
              <a:t> </a:t>
            </a:r>
            <a:r>
              <a:rPr lang="en-US" sz="1600" b="0" dirty="0" err="1" smtClean="0">
                <a:solidFill>
                  <a:srgbClr val="141414"/>
                </a:solidFill>
              </a:rPr>
              <a:t>dhe</a:t>
            </a:r>
            <a:r>
              <a:rPr lang="en-US" sz="1600" b="0" dirty="0" smtClean="0">
                <a:solidFill>
                  <a:srgbClr val="141414"/>
                </a:solidFill>
              </a:rPr>
              <a:t> </a:t>
            </a:r>
            <a:r>
              <a:rPr lang="en-US" sz="1600" b="0" dirty="0" err="1" smtClean="0">
                <a:solidFill>
                  <a:srgbClr val="141414"/>
                </a:solidFill>
              </a:rPr>
              <a:t>aplikime</a:t>
            </a:r>
            <a:r>
              <a:rPr lang="en-US" sz="1600" b="0" dirty="0" smtClean="0">
                <a:solidFill>
                  <a:srgbClr val="141414"/>
                </a:solidFill>
              </a:rPr>
              <a:t> </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programeve</a:t>
            </a:r>
            <a:r>
              <a:rPr lang="en-US" sz="1600" b="0" dirty="0" smtClean="0">
                <a:solidFill>
                  <a:srgbClr val="141414"/>
                </a:solidFill>
              </a:rPr>
              <a:t> CAD. </a:t>
            </a:r>
            <a:r>
              <a:rPr lang="en-US" sz="1600" b="0" dirty="0" err="1" smtClean="0">
                <a:solidFill>
                  <a:srgbClr val="141414"/>
                </a:solidFill>
              </a:rPr>
              <a:t>Këto</a:t>
            </a:r>
            <a:r>
              <a:rPr lang="en-US" sz="1600" b="0" dirty="0" smtClean="0">
                <a:solidFill>
                  <a:srgbClr val="141414"/>
                </a:solidFill>
              </a:rPr>
              <a:t> </a:t>
            </a:r>
            <a:r>
              <a:rPr lang="en-US" sz="1600" b="0" dirty="0" err="1" smtClean="0">
                <a:solidFill>
                  <a:srgbClr val="141414"/>
                </a:solidFill>
              </a:rPr>
              <a:t>kartela</a:t>
            </a:r>
            <a:r>
              <a:rPr lang="en-US" sz="1600" b="0" dirty="0" smtClean="0">
                <a:solidFill>
                  <a:srgbClr val="141414"/>
                </a:solidFill>
              </a:rPr>
              <a:t> </a:t>
            </a:r>
            <a:r>
              <a:rPr lang="en-US" sz="1600" b="0" dirty="0" err="1" smtClean="0">
                <a:solidFill>
                  <a:srgbClr val="141414"/>
                </a:solidFill>
              </a:rPr>
              <a:t>përmbajnë</a:t>
            </a:r>
            <a:r>
              <a:rPr lang="en-US" sz="1600" b="0" dirty="0" smtClean="0">
                <a:solidFill>
                  <a:srgbClr val="141414"/>
                </a:solidFill>
              </a:rPr>
              <a:t> </a:t>
            </a:r>
            <a:r>
              <a:rPr lang="en-US" sz="1600" b="0" dirty="0" err="1" smtClean="0">
                <a:solidFill>
                  <a:srgbClr val="141414"/>
                </a:solidFill>
              </a:rPr>
              <a:t>njësitë</a:t>
            </a:r>
            <a:r>
              <a:rPr lang="en-US" sz="1600" b="0" dirty="0" smtClean="0">
                <a:solidFill>
                  <a:srgbClr val="141414"/>
                </a:solidFill>
              </a:rPr>
              <a:t> </a:t>
            </a:r>
            <a:r>
              <a:rPr lang="en-US" sz="1600" b="0" dirty="0" err="1" smtClean="0">
                <a:solidFill>
                  <a:srgbClr val="141414"/>
                </a:solidFill>
              </a:rPr>
              <a:t>qendrore</a:t>
            </a:r>
            <a:r>
              <a:rPr lang="en-US" sz="1600" b="0" dirty="0" smtClean="0">
                <a:solidFill>
                  <a:srgbClr val="141414"/>
                </a:solidFill>
              </a:rPr>
              <a:t> </a:t>
            </a:r>
            <a:r>
              <a:rPr lang="en-US" sz="1600" b="0" dirty="0" err="1" smtClean="0">
                <a:solidFill>
                  <a:srgbClr val="141414"/>
                </a:solidFill>
              </a:rPr>
              <a:t>grafike</a:t>
            </a:r>
            <a:r>
              <a:rPr lang="en-US" sz="1600" b="0" dirty="0" smtClean="0">
                <a:solidFill>
                  <a:srgbClr val="141414"/>
                </a:solidFill>
              </a:rPr>
              <a:t> </a:t>
            </a:r>
            <a:r>
              <a:rPr lang="en-US" sz="1600" b="0" dirty="0" err="1" smtClean="0">
                <a:solidFill>
                  <a:srgbClr val="141414"/>
                </a:solidFill>
              </a:rPr>
              <a:t>individuale</a:t>
            </a:r>
            <a:r>
              <a:rPr lang="en-US" sz="1600" b="0" dirty="0" smtClean="0">
                <a:solidFill>
                  <a:srgbClr val="141414"/>
                </a:solidFill>
              </a:rPr>
              <a:t> </a:t>
            </a:r>
            <a:r>
              <a:rPr lang="en-US" sz="1600" b="0" dirty="0" err="1" smtClean="0">
                <a:solidFill>
                  <a:srgbClr val="141414"/>
                </a:solidFill>
              </a:rPr>
              <a:t>për</a:t>
            </a:r>
            <a:r>
              <a:rPr lang="en-US" sz="1600" b="0" dirty="0" smtClean="0">
                <a:solidFill>
                  <a:srgbClr val="141414"/>
                </a:solidFill>
              </a:rPr>
              <a:t> </a:t>
            </a:r>
            <a:r>
              <a:rPr lang="en-US" sz="1600" b="0" dirty="0" err="1" smtClean="0">
                <a:solidFill>
                  <a:srgbClr val="141414"/>
                </a:solidFill>
              </a:rPr>
              <a:t>të</a:t>
            </a:r>
            <a:r>
              <a:rPr lang="en-US" sz="1600" b="0" dirty="0" smtClean="0">
                <a:solidFill>
                  <a:srgbClr val="141414"/>
                </a:solidFill>
              </a:rPr>
              <a:t> </a:t>
            </a:r>
            <a:r>
              <a:rPr lang="en-US" sz="1600" b="0" dirty="0" err="1" smtClean="0">
                <a:solidFill>
                  <a:srgbClr val="141414"/>
                </a:solidFill>
              </a:rPr>
              <a:t>shpejtuar</a:t>
            </a:r>
            <a:r>
              <a:rPr lang="en-US" sz="1600" b="0" dirty="0" smtClean="0">
                <a:solidFill>
                  <a:srgbClr val="141414"/>
                </a:solidFill>
              </a:rPr>
              <a:t> </a:t>
            </a:r>
            <a:r>
              <a:rPr lang="en-US" sz="1600" b="0" dirty="0" err="1" smtClean="0">
                <a:solidFill>
                  <a:srgbClr val="141414"/>
                </a:solidFill>
              </a:rPr>
              <a:t>llogaritjen</a:t>
            </a:r>
            <a:r>
              <a:rPr lang="en-US" sz="1600" b="0" dirty="0" smtClean="0">
                <a:solidFill>
                  <a:srgbClr val="141414"/>
                </a:solidFill>
              </a:rPr>
              <a:t> e </a:t>
            </a:r>
            <a:r>
              <a:rPr lang="en-US" sz="1600" b="0" dirty="0" err="1" smtClean="0">
                <a:solidFill>
                  <a:srgbClr val="141414"/>
                </a:solidFill>
              </a:rPr>
              <a:t>figurave</a:t>
            </a:r>
            <a:r>
              <a:rPr lang="en-US" sz="1600" b="0" dirty="0" smtClean="0">
                <a:solidFill>
                  <a:srgbClr val="141414"/>
                </a:solidFill>
              </a:rPr>
              <a:t> </a:t>
            </a:r>
            <a:r>
              <a:rPr lang="en-US" sz="1600" b="0" dirty="0" err="1" smtClean="0">
                <a:solidFill>
                  <a:srgbClr val="141414"/>
                </a:solidFill>
              </a:rPr>
              <a:t>tridimensionale</a:t>
            </a:r>
            <a:r>
              <a:rPr lang="en-US" sz="1600" b="0" dirty="0" smtClean="0">
                <a:solidFill>
                  <a:srgbClr val="141414"/>
                </a:solidFill>
              </a:rPr>
              <a:t>.</a:t>
            </a:r>
            <a:r>
              <a:rPr lang="en-US" sz="1600" dirty="0" smtClean="0"/>
              <a:t/>
            </a:r>
            <a:br>
              <a:rPr lang="en-US" sz="1600" dirty="0" smtClean="0"/>
            </a:br>
            <a:endParaRPr lang="en-US" sz="1600" dirty="0"/>
          </a:p>
        </p:txBody>
      </p:sp>
      <p:sp>
        <p:nvSpPr>
          <p:cNvPr id="4" name="Text Placeholder 3"/>
          <p:cNvSpPr>
            <a:spLocks noGrp="1"/>
          </p:cNvSpPr>
          <p:nvPr>
            <p:ph type="body" sz="half" idx="2"/>
          </p:nvPr>
        </p:nvSpPr>
        <p:spPr>
          <a:xfrm>
            <a:off x="5389098" y="381000"/>
            <a:ext cx="3429000" cy="4822874"/>
          </a:xfrm>
        </p:spPr>
        <p:txBody>
          <a:bodyPr/>
          <a:lstStyle/>
          <a:p>
            <a:r>
              <a:rPr lang="en-US" b="1" i="1" dirty="0" err="1" smtClean="0">
                <a:solidFill>
                  <a:srgbClr val="141414"/>
                </a:solidFill>
              </a:rPr>
              <a:t>Kartela</a:t>
            </a:r>
            <a:r>
              <a:rPr lang="en-US" b="1" i="1" dirty="0" smtClean="0">
                <a:solidFill>
                  <a:srgbClr val="141414"/>
                </a:solidFill>
              </a:rPr>
              <a:t> e </a:t>
            </a:r>
            <a:r>
              <a:rPr lang="en-US" b="1" i="1" dirty="0" err="1" smtClean="0">
                <a:solidFill>
                  <a:srgbClr val="141414"/>
                </a:solidFill>
              </a:rPr>
              <a:t>Zërit</a:t>
            </a:r>
            <a:r>
              <a:rPr lang="en-US" dirty="0" smtClean="0"/>
              <a:t/>
            </a:r>
            <a:br>
              <a:rPr lang="en-US" dirty="0" smtClean="0"/>
            </a:br>
            <a:r>
              <a:rPr lang="en-US" dirty="0" smtClean="0">
                <a:solidFill>
                  <a:srgbClr val="141414"/>
                </a:solidFill>
              </a:rPr>
              <a:t>-</a:t>
            </a:r>
            <a:r>
              <a:rPr lang="en-US" dirty="0" err="1" smtClean="0">
                <a:solidFill>
                  <a:srgbClr val="141414"/>
                </a:solidFill>
              </a:rPr>
              <a:t>Kartela</a:t>
            </a:r>
            <a:r>
              <a:rPr lang="en-US" dirty="0" smtClean="0">
                <a:solidFill>
                  <a:srgbClr val="141414"/>
                </a:solidFill>
              </a:rPr>
              <a:t> e </a:t>
            </a:r>
            <a:r>
              <a:rPr lang="en-US" dirty="0" err="1" smtClean="0">
                <a:solidFill>
                  <a:srgbClr val="141414"/>
                </a:solidFill>
              </a:rPr>
              <a:t>Zërit</a:t>
            </a:r>
            <a:r>
              <a:rPr lang="en-US" dirty="0" smtClean="0">
                <a:solidFill>
                  <a:srgbClr val="141414"/>
                </a:solidFill>
              </a:rPr>
              <a:t> </a:t>
            </a:r>
            <a:r>
              <a:rPr lang="en-US" dirty="0" err="1" smtClean="0">
                <a:solidFill>
                  <a:srgbClr val="141414"/>
                </a:solidFill>
              </a:rPr>
              <a:t>bën</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mundur</a:t>
            </a:r>
            <a:r>
              <a:rPr lang="en-US" dirty="0" smtClean="0">
                <a:solidFill>
                  <a:srgbClr val="141414"/>
                </a:solidFill>
              </a:rPr>
              <a:t> </a:t>
            </a:r>
            <a:r>
              <a:rPr lang="en-US" dirty="0" err="1" smtClean="0">
                <a:solidFill>
                  <a:srgbClr val="141414"/>
                </a:solidFill>
              </a:rPr>
              <a:t>përpunimin</a:t>
            </a:r>
            <a:r>
              <a:rPr lang="en-US" dirty="0" smtClean="0">
                <a:solidFill>
                  <a:srgbClr val="141414"/>
                </a:solidFill>
              </a:rPr>
              <a:t> e </a:t>
            </a:r>
            <a:r>
              <a:rPr lang="en-US" dirty="0" err="1" smtClean="0">
                <a:solidFill>
                  <a:srgbClr val="141414"/>
                </a:solidFill>
              </a:rPr>
              <a:t>zërit</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kompjuter</a:t>
            </a:r>
            <a:r>
              <a:rPr lang="en-US" dirty="0" smtClean="0">
                <a:solidFill>
                  <a:srgbClr val="141414"/>
                </a:solidFill>
              </a:rPr>
              <a:t>. </a:t>
            </a:r>
            <a:r>
              <a:rPr lang="en-US" dirty="0" err="1" smtClean="0">
                <a:solidFill>
                  <a:srgbClr val="141414"/>
                </a:solidFill>
              </a:rPr>
              <a:t>Kartelat</a:t>
            </a:r>
            <a:r>
              <a:rPr lang="en-US" dirty="0" smtClean="0">
                <a:solidFill>
                  <a:srgbClr val="141414"/>
                </a:solidFill>
              </a:rPr>
              <a:t> e </a:t>
            </a:r>
            <a:r>
              <a:rPr lang="en-US" dirty="0" err="1" smtClean="0">
                <a:solidFill>
                  <a:srgbClr val="141414"/>
                </a:solidFill>
              </a:rPr>
              <a:t>para</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zërit</a:t>
            </a:r>
            <a:r>
              <a:rPr lang="en-US" dirty="0" smtClean="0">
                <a:solidFill>
                  <a:srgbClr val="141414"/>
                </a:solidFill>
              </a:rPr>
              <a:t> </a:t>
            </a:r>
            <a:r>
              <a:rPr lang="en-US" dirty="0" err="1" smtClean="0">
                <a:solidFill>
                  <a:srgbClr val="141414"/>
                </a:solidFill>
              </a:rPr>
              <a:t>kanë</a:t>
            </a:r>
            <a:r>
              <a:rPr lang="en-US" dirty="0" smtClean="0">
                <a:solidFill>
                  <a:srgbClr val="141414"/>
                </a:solidFill>
              </a:rPr>
              <a:t> </a:t>
            </a:r>
            <a:r>
              <a:rPr lang="en-US" dirty="0" err="1" smtClean="0">
                <a:solidFill>
                  <a:srgbClr val="141414"/>
                </a:solidFill>
              </a:rPr>
              <a:t>qenë</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tipit</a:t>
            </a:r>
            <a:r>
              <a:rPr lang="en-US" dirty="0" smtClean="0">
                <a:solidFill>
                  <a:srgbClr val="141414"/>
                </a:solidFill>
              </a:rPr>
              <a:t> Adlib, </a:t>
            </a:r>
            <a:r>
              <a:rPr lang="en-US" dirty="0" err="1" smtClean="0">
                <a:solidFill>
                  <a:srgbClr val="141414"/>
                </a:solidFill>
              </a:rPr>
              <a:t>ndërsa</a:t>
            </a:r>
            <a:r>
              <a:rPr lang="en-US" dirty="0" smtClean="0">
                <a:solidFill>
                  <a:srgbClr val="141414"/>
                </a:solidFill>
              </a:rPr>
              <a:t> </a:t>
            </a:r>
            <a:r>
              <a:rPr lang="en-US" dirty="0" err="1" smtClean="0">
                <a:solidFill>
                  <a:srgbClr val="141414"/>
                </a:solidFill>
              </a:rPr>
              <a:t>menjëher</a:t>
            </a:r>
            <a:r>
              <a:rPr lang="en-US" dirty="0" smtClean="0">
                <a:solidFill>
                  <a:srgbClr val="141414"/>
                </a:solidFill>
              </a:rPr>
              <a:t> pas </a:t>
            </a:r>
            <a:r>
              <a:rPr lang="en-US" dirty="0" err="1" smtClean="0">
                <a:solidFill>
                  <a:srgbClr val="141414"/>
                </a:solidFill>
              </a:rPr>
              <a:t>tyre</a:t>
            </a:r>
            <a:r>
              <a:rPr lang="en-US" dirty="0" smtClean="0">
                <a:solidFill>
                  <a:srgbClr val="141414"/>
                </a:solidFill>
              </a:rPr>
              <a:t> </a:t>
            </a:r>
            <a:r>
              <a:rPr lang="en-US" dirty="0" err="1" smtClean="0">
                <a:solidFill>
                  <a:srgbClr val="141414"/>
                </a:solidFill>
              </a:rPr>
              <a:t>jan</a:t>
            </a:r>
            <a:r>
              <a:rPr lang="en-US" dirty="0" smtClean="0">
                <a:solidFill>
                  <a:srgbClr val="141414"/>
                </a:solidFill>
              </a:rPr>
              <a:t> </a:t>
            </a:r>
            <a:r>
              <a:rPr lang="en-US" dirty="0" err="1" smtClean="0">
                <a:solidFill>
                  <a:srgbClr val="141414"/>
                </a:solidFill>
              </a:rPr>
              <a:t>paraqitur</a:t>
            </a:r>
            <a:r>
              <a:rPr lang="en-US" dirty="0" smtClean="0">
                <a:solidFill>
                  <a:srgbClr val="141414"/>
                </a:solidFill>
              </a:rPr>
              <a:t> </a:t>
            </a:r>
            <a:r>
              <a:rPr lang="en-US" dirty="0" err="1" smtClean="0">
                <a:solidFill>
                  <a:srgbClr val="141414"/>
                </a:solidFill>
              </a:rPr>
              <a:t>kartelat</a:t>
            </a:r>
            <a:r>
              <a:rPr lang="en-US" dirty="0" smtClean="0">
                <a:solidFill>
                  <a:srgbClr val="141414"/>
                </a:solidFill>
              </a:rPr>
              <a:t> Sound Blaster </a:t>
            </a:r>
            <a:r>
              <a:rPr lang="en-US" dirty="0" err="1" smtClean="0">
                <a:solidFill>
                  <a:srgbClr val="141414"/>
                </a:solidFill>
              </a:rPr>
              <a:t>të</a:t>
            </a:r>
            <a:r>
              <a:rPr lang="en-US" dirty="0" smtClean="0">
                <a:solidFill>
                  <a:srgbClr val="141414"/>
                </a:solidFill>
              </a:rPr>
              <a:t> </a:t>
            </a:r>
            <a:r>
              <a:rPr lang="en-US" dirty="0" err="1" smtClean="0">
                <a:solidFill>
                  <a:srgbClr val="141414"/>
                </a:solidFill>
              </a:rPr>
              <a:t>cilat</a:t>
            </a:r>
            <a:r>
              <a:rPr lang="en-US" dirty="0" smtClean="0">
                <a:solidFill>
                  <a:srgbClr val="141414"/>
                </a:solidFill>
              </a:rPr>
              <a:t> </a:t>
            </a:r>
            <a:r>
              <a:rPr lang="en-US" dirty="0" err="1" smtClean="0">
                <a:solidFill>
                  <a:srgbClr val="141414"/>
                </a:solidFill>
              </a:rPr>
              <a:t>kanë</a:t>
            </a:r>
            <a:r>
              <a:rPr lang="en-US" dirty="0" smtClean="0">
                <a:solidFill>
                  <a:srgbClr val="141414"/>
                </a:solidFill>
              </a:rPr>
              <a:t> </a:t>
            </a:r>
            <a:r>
              <a:rPr lang="en-US" dirty="0" err="1" smtClean="0">
                <a:solidFill>
                  <a:srgbClr val="141414"/>
                </a:solidFill>
              </a:rPr>
              <a:t>mundësi</a:t>
            </a:r>
            <a:r>
              <a:rPr lang="en-US" dirty="0" smtClean="0">
                <a:solidFill>
                  <a:srgbClr val="141414"/>
                </a:solidFill>
              </a:rPr>
              <a:t> </a:t>
            </a:r>
            <a:r>
              <a:rPr lang="en-US" dirty="0" err="1" smtClean="0">
                <a:solidFill>
                  <a:srgbClr val="141414"/>
                </a:solidFill>
              </a:rPr>
              <a:t>regjistrimin</a:t>
            </a:r>
            <a:r>
              <a:rPr lang="en-US" dirty="0" smtClean="0">
                <a:solidFill>
                  <a:srgbClr val="141414"/>
                </a:solidFill>
              </a:rPr>
              <a:t> (</a:t>
            </a:r>
            <a:r>
              <a:rPr lang="en-US" dirty="0" err="1" smtClean="0">
                <a:solidFill>
                  <a:srgbClr val="141414"/>
                </a:solidFill>
              </a:rPr>
              <a:t>incizimin</a:t>
            </a:r>
            <a:r>
              <a:rPr lang="en-US" dirty="0" smtClean="0">
                <a:solidFill>
                  <a:srgbClr val="141414"/>
                </a:solidFill>
              </a:rPr>
              <a:t>) </a:t>
            </a:r>
            <a:r>
              <a:rPr lang="en-US" dirty="0" err="1" smtClean="0">
                <a:solidFill>
                  <a:srgbClr val="141414"/>
                </a:solidFill>
              </a:rPr>
              <a:t>dhe</a:t>
            </a:r>
            <a:r>
              <a:rPr lang="en-US" dirty="0" smtClean="0">
                <a:solidFill>
                  <a:srgbClr val="141414"/>
                </a:solidFill>
              </a:rPr>
              <a:t> </a:t>
            </a:r>
            <a:r>
              <a:rPr lang="en-US" dirty="0" err="1" smtClean="0">
                <a:solidFill>
                  <a:srgbClr val="141414"/>
                </a:solidFill>
              </a:rPr>
              <a:t>reprodukimin</a:t>
            </a:r>
            <a:r>
              <a:rPr lang="en-US" dirty="0" smtClean="0">
                <a:solidFill>
                  <a:srgbClr val="141414"/>
                </a:solidFill>
              </a:rPr>
              <a:t> e </a:t>
            </a:r>
            <a:r>
              <a:rPr lang="en-US" dirty="0" err="1" smtClean="0">
                <a:solidFill>
                  <a:srgbClr val="141414"/>
                </a:solidFill>
              </a:rPr>
              <a:t>zërit</a:t>
            </a:r>
            <a:r>
              <a:rPr lang="en-US" dirty="0" smtClean="0">
                <a:solidFill>
                  <a:srgbClr val="141414"/>
                </a:solidFill>
              </a:rPr>
              <a:t> </a:t>
            </a:r>
            <a:r>
              <a:rPr lang="en-US" dirty="0" err="1" smtClean="0">
                <a:solidFill>
                  <a:srgbClr val="141414"/>
                </a:solidFill>
              </a:rPr>
              <a:t>si</a:t>
            </a:r>
            <a:r>
              <a:rPr lang="en-US" dirty="0" smtClean="0">
                <a:solidFill>
                  <a:srgbClr val="141414"/>
                </a:solidFill>
              </a:rPr>
              <a:t> </a:t>
            </a:r>
            <a:r>
              <a:rPr lang="en-US" dirty="0" err="1" smtClean="0">
                <a:solidFill>
                  <a:srgbClr val="141414"/>
                </a:solidFill>
              </a:rPr>
              <a:t>dhe</a:t>
            </a:r>
            <a:r>
              <a:rPr lang="en-US" dirty="0" smtClean="0">
                <a:solidFill>
                  <a:srgbClr val="141414"/>
                </a:solidFill>
              </a:rPr>
              <a:t> </a:t>
            </a:r>
            <a:r>
              <a:rPr lang="en-US" dirty="0" err="1" smtClean="0">
                <a:solidFill>
                  <a:srgbClr val="141414"/>
                </a:solidFill>
              </a:rPr>
              <a:t>kompresimin</a:t>
            </a:r>
            <a:r>
              <a:rPr lang="en-US" dirty="0" smtClean="0">
                <a:solidFill>
                  <a:srgbClr val="141414"/>
                </a:solidFill>
              </a:rPr>
              <a:t> e </a:t>
            </a:r>
            <a:r>
              <a:rPr lang="en-US" dirty="0" err="1" smtClean="0">
                <a:solidFill>
                  <a:srgbClr val="141414"/>
                </a:solidFill>
              </a:rPr>
              <a:t>regjistrimeve</a:t>
            </a:r>
            <a:r>
              <a:rPr lang="en-US" dirty="0" smtClean="0">
                <a:solidFill>
                  <a:srgbClr val="141414"/>
                </a:solidFill>
              </a:rPr>
              <a:t>. </a:t>
            </a:r>
            <a:r>
              <a:rPr lang="en-US" dirty="0" err="1" smtClean="0">
                <a:solidFill>
                  <a:srgbClr val="141414"/>
                </a:solidFill>
              </a:rPr>
              <a:t>Kartelat</a:t>
            </a:r>
            <a:r>
              <a:rPr lang="en-US" dirty="0" smtClean="0">
                <a:solidFill>
                  <a:srgbClr val="141414"/>
                </a:solidFill>
              </a:rPr>
              <a:t> </a:t>
            </a:r>
            <a:r>
              <a:rPr lang="en-US" dirty="0" err="1" smtClean="0">
                <a:solidFill>
                  <a:srgbClr val="141414"/>
                </a:solidFill>
              </a:rPr>
              <a:t>më</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reja</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zërit</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këtij</a:t>
            </a:r>
            <a:r>
              <a:rPr lang="en-US" dirty="0" smtClean="0">
                <a:solidFill>
                  <a:srgbClr val="141414"/>
                </a:solidFill>
              </a:rPr>
              <a:t> </a:t>
            </a:r>
            <a:r>
              <a:rPr lang="en-US" dirty="0" err="1" smtClean="0">
                <a:solidFill>
                  <a:srgbClr val="141414"/>
                </a:solidFill>
              </a:rPr>
              <a:t>lloji</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bazë</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arritjeve</a:t>
            </a:r>
            <a:r>
              <a:rPr lang="en-US" dirty="0" smtClean="0">
                <a:solidFill>
                  <a:srgbClr val="141414"/>
                </a:solidFill>
              </a:rPr>
              <a:t> </a:t>
            </a:r>
            <a:r>
              <a:rPr lang="en-US" dirty="0" err="1" smtClean="0">
                <a:solidFill>
                  <a:srgbClr val="141414"/>
                </a:solidFill>
              </a:rPr>
              <a:t>teknologjike</a:t>
            </a:r>
            <a:r>
              <a:rPr lang="en-US" dirty="0" smtClean="0">
                <a:solidFill>
                  <a:srgbClr val="141414"/>
                </a:solidFill>
              </a:rPr>
              <a:t>, </a:t>
            </a:r>
            <a:r>
              <a:rPr lang="en-US" dirty="0" err="1" smtClean="0">
                <a:solidFill>
                  <a:srgbClr val="141414"/>
                </a:solidFill>
              </a:rPr>
              <a:t>mund</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njohin</a:t>
            </a:r>
            <a:r>
              <a:rPr lang="en-US" dirty="0" smtClean="0">
                <a:solidFill>
                  <a:srgbClr val="141414"/>
                </a:solidFill>
              </a:rPr>
              <a:t> </a:t>
            </a:r>
            <a:r>
              <a:rPr lang="en-US" dirty="0" err="1" smtClean="0">
                <a:solidFill>
                  <a:srgbClr val="141414"/>
                </a:solidFill>
              </a:rPr>
              <a:t>edhe</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folurit</a:t>
            </a:r>
            <a:r>
              <a:rPr lang="en-US" dirty="0" smtClean="0">
                <a:solidFill>
                  <a:srgbClr val="141414"/>
                </a:solidFill>
              </a:rPr>
              <a:t>. </a:t>
            </a:r>
            <a:r>
              <a:rPr lang="en-US" dirty="0" err="1" smtClean="0">
                <a:solidFill>
                  <a:srgbClr val="141414"/>
                </a:solidFill>
              </a:rPr>
              <a:t>Paraqitja</a:t>
            </a:r>
            <a:r>
              <a:rPr lang="en-US" dirty="0" smtClean="0">
                <a:solidFill>
                  <a:srgbClr val="141414"/>
                </a:solidFill>
              </a:rPr>
              <a:t> e </a:t>
            </a:r>
            <a:r>
              <a:rPr lang="en-US" dirty="0" err="1" smtClean="0">
                <a:solidFill>
                  <a:srgbClr val="141414"/>
                </a:solidFill>
              </a:rPr>
              <a:t>kompaktdisqeve</a:t>
            </a:r>
            <a:r>
              <a:rPr lang="en-US" dirty="0" smtClean="0">
                <a:solidFill>
                  <a:srgbClr val="141414"/>
                </a:solidFill>
              </a:rPr>
              <a:t> (CD-ROM) ka </a:t>
            </a:r>
            <a:r>
              <a:rPr lang="en-US" dirty="0" err="1" smtClean="0">
                <a:solidFill>
                  <a:srgbClr val="141414"/>
                </a:solidFill>
              </a:rPr>
              <a:t>ndikuar</a:t>
            </a:r>
            <a:r>
              <a:rPr lang="en-US" dirty="0" smtClean="0">
                <a:solidFill>
                  <a:srgbClr val="141414"/>
                </a:solidFill>
              </a:rPr>
              <a:t> </a:t>
            </a:r>
            <a:r>
              <a:rPr lang="en-US" dirty="0" err="1" smtClean="0">
                <a:solidFill>
                  <a:srgbClr val="141414"/>
                </a:solidFill>
              </a:rPr>
              <a:t>mjaft</a:t>
            </a:r>
            <a:r>
              <a:rPr lang="en-US" dirty="0" smtClean="0">
                <a:solidFill>
                  <a:srgbClr val="141414"/>
                </a:solidFill>
              </a:rPr>
              <a:t> </a:t>
            </a:r>
            <a:r>
              <a:rPr lang="en-US" dirty="0" err="1" smtClean="0">
                <a:solidFill>
                  <a:srgbClr val="141414"/>
                </a:solidFill>
              </a:rPr>
              <a:t>mirë</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zhvillimin</a:t>
            </a:r>
            <a:r>
              <a:rPr lang="en-US" dirty="0" smtClean="0">
                <a:solidFill>
                  <a:srgbClr val="141414"/>
                </a:solidFill>
              </a:rPr>
              <a:t> e </a:t>
            </a:r>
            <a:r>
              <a:rPr lang="en-US" dirty="0" err="1" smtClean="0">
                <a:solidFill>
                  <a:srgbClr val="141414"/>
                </a:solidFill>
              </a:rPr>
              <a:t>mundësive</a:t>
            </a:r>
            <a:r>
              <a:rPr lang="en-US" dirty="0" smtClean="0">
                <a:solidFill>
                  <a:srgbClr val="141414"/>
                </a:solidFill>
              </a:rPr>
              <a:t> </a:t>
            </a:r>
            <a:r>
              <a:rPr lang="en-US" dirty="0" err="1" smtClean="0">
                <a:solidFill>
                  <a:srgbClr val="141414"/>
                </a:solidFill>
              </a:rPr>
              <a:t>për</a:t>
            </a:r>
            <a:r>
              <a:rPr lang="en-US" dirty="0" smtClean="0">
                <a:solidFill>
                  <a:srgbClr val="141414"/>
                </a:solidFill>
              </a:rPr>
              <a:t> </a:t>
            </a:r>
            <a:r>
              <a:rPr lang="en-US" dirty="0" err="1" smtClean="0">
                <a:solidFill>
                  <a:srgbClr val="141414"/>
                </a:solidFill>
              </a:rPr>
              <a:t>përpunimin</a:t>
            </a:r>
            <a:r>
              <a:rPr lang="en-US" dirty="0" smtClean="0">
                <a:solidFill>
                  <a:srgbClr val="141414"/>
                </a:solidFill>
              </a:rPr>
              <a:t> e </a:t>
            </a:r>
            <a:r>
              <a:rPr lang="en-US" dirty="0" err="1" smtClean="0">
                <a:solidFill>
                  <a:srgbClr val="141414"/>
                </a:solidFill>
              </a:rPr>
              <a:t>efekteve</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ndryshme</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kompjuter</a:t>
            </a:r>
            <a:r>
              <a:rPr lang="en-US" dirty="0" smtClean="0">
                <a:solidFill>
                  <a:srgbClr val="141414"/>
                </a:solidFill>
              </a:rPr>
              <a:t>, </a:t>
            </a:r>
            <a:r>
              <a:rPr lang="en-US" dirty="0" err="1" smtClean="0">
                <a:solidFill>
                  <a:srgbClr val="141414"/>
                </a:solidFill>
              </a:rPr>
              <a:t>sidomos</a:t>
            </a:r>
            <a:r>
              <a:rPr lang="en-US" dirty="0" smtClean="0">
                <a:solidFill>
                  <a:srgbClr val="141414"/>
                </a:solidFill>
              </a:rPr>
              <a:t> </a:t>
            </a:r>
            <a:r>
              <a:rPr lang="en-US" dirty="0" err="1" smtClean="0">
                <a:solidFill>
                  <a:srgbClr val="141414"/>
                </a:solidFill>
              </a:rPr>
              <a:t>kur</a:t>
            </a:r>
            <a:r>
              <a:rPr lang="en-US" dirty="0" smtClean="0">
                <a:solidFill>
                  <a:srgbClr val="141414"/>
                </a:solidFill>
              </a:rPr>
              <a:t> </a:t>
            </a:r>
            <a:r>
              <a:rPr lang="en-US" dirty="0" err="1" smtClean="0">
                <a:solidFill>
                  <a:srgbClr val="141414"/>
                </a:solidFill>
              </a:rPr>
              <a:t>flitet</a:t>
            </a:r>
            <a:r>
              <a:rPr lang="en-US" dirty="0" smtClean="0">
                <a:solidFill>
                  <a:srgbClr val="141414"/>
                </a:solidFill>
              </a:rPr>
              <a:t> </a:t>
            </a:r>
            <a:r>
              <a:rPr lang="en-US" dirty="0" err="1" smtClean="0">
                <a:solidFill>
                  <a:srgbClr val="141414"/>
                </a:solidFill>
              </a:rPr>
              <a:t>për</a:t>
            </a:r>
            <a:r>
              <a:rPr lang="en-US" dirty="0" smtClean="0">
                <a:solidFill>
                  <a:srgbClr val="141414"/>
                </a:solidFill>
              </a:rPr>
              <a:t> </a:t>
            </a:r>
            <a:r>
              <a:rPr lang="en-US" dirty="0" err="1" smtClean="0">
                <a:solidFill>
                  <a:srgbClr val="141414"/>
                </a:solidFill>
              </a:rPr>
              <a:t>zërin</a:t>
            </a:r>
            <a:r>
              <a:rPr lang="en-US" dirty="0" smtClean="0">
                <a:solidFill>
                  <a:srgbClr val="141414"/>
                </a:solidFill>
              </a:rPr>
              <a:t>. Sot </a:t>
            </a:r>
            <a:r>
              <a:rPr lang="en-US" dirty="0" err="1" smtClean="0">
                <a:solidFill>
                  <a:srgbClr val="141414"/>
                </a:solidFill>
              </a:rPr>
              <a:t>nëpërmjet</a:t>
            </a:r>
            <a:r>
              <a:rPr lang="en-US" dirty="0" smtClean="0">
                <a:solidFill>
                  <a:srgbClr val="141414"/>
                </a:solidFill>
              </a:rPr>
              <a:t> </a:t>
            </a:r>
            <a:r>
              <a:rPr lang="en-US" dirty="0" err="1" smtClean="0">
                <a:solidFill>
                  <a:srgbClr val="141414"/>
                </a:solidFill>
              </a:rPr>
              <a:t>altoparlantëve</a:t>
            </a:r>
            <a:r>
              <a:rPr lang="en-US" dirty="0" smtClean="0">
                <a:solidFill>
                  <a:srgbClr val="141414"/>
                </a:solidFill>
              </a:rPr>
              <a:t> </a:t>
            </a:r>
            <a:r>
              <a:rPr lang="en-US" dirty="0" err="1" smtClean="0">
                <a:solidFill>
                  <a:srgbClr val="141414"/>
                </a:solidFill>
              </a:rPr>
              <a:t>mundë</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dëgjohet</a:t>
            </a:r>
            <a:r>
              <a:rPr lang="en-US" dirty="0" smtClean="0">
                <a:solidFill>
                  <a:srgbClr val="141414"/>
                </a:solidFill>
              </a:rPr>
              <a:t> </a:t>
            </a:r>
            <a:r>
              <a:rPr lang="en-US" dirty="0" err="1" smtClean="0">
                <a:solidFill>
                  <a:srgbClr val="141414"/>
                </a:solidFill>
              </a:rPr>
              <a:t>muzikë</a:t>
            </a:r>
            <a:r>
              <a:rPr lang="en-US" dirty="0" smtClean="0">
                <a:solidFill>
                  <a:srgbClr val="141414"/>
                </a:solidFill>
              </a:rPr>
              <a:t> </a:t>
            </a:r>
            <a:r>
              <a:rPr lang="en-US" dirty="0" err="1" smtClean="0">
                <a:solidFill>
                  <a:srgbClr val="141414"/>
                </a:solidFill>
              </a:rPr>
              <a:t>nga</a:t>
            </a:r>
            <a:r>
              <a:rPr lang="en-US" dirty="0" smtClean="0">
                <a:solidFill>
                  <a:srgbClr val="141414"/>
                </a:solidFill>
              </a:rPr>
              <a:t> CD </a:t>
            </a:r>
            <a:r>
              <a:rPr lang="en-US" dirty="0" err="1" smtClean="0">
                <a:solidFill>
                  <a:srgbClr val="141414"/>
                </a:solidFill>
              </a:rPr>
              <a:t>disqet</a:t>
            </a:r>
            <a:r>
              <a:rPr lang="en-US" dirty="0" smtClean="0">
                <a:solidFill>
                  <a:srgbClr val="141414"/>
                </a:solidFill>
              </a:rPr>
              <a:t> </a:t>
            </a:r>
            <a:r>
              <a:rPr lang="en-US" dirty="0" err="1" smtClean="0">
                <a:solidFill>
                  <a:srgbClr val="141414"/>
                </a:solidFill>
              </a:rPr>
              <a:t>muzikore</a:t>
            </a:r>
            <a:r>
              <a:rPr lang="en-US" dirty="0" smtClean="0">
                <a:solidFill>
                  <a:srgbClr val="141414"/>
                </a:solidFill>
              </a:rPr>
              <a:t> </a:t>
            </a:r>
            <a:r>
              <a:rPr lang="en-US" dirty="0" err="1" smtClean="0">
                <a:solidFill>
                  <a:srgbClr val="141414"/>
                </a:solidFill>
              </a:rPr>
              <a:t>madje</a:t>
            </a:r>
            <a:r>
              <a:rPr lang="en-US" dirty="0" smtClean="0">
                <a:solidFill>
                  <a:srgbClr val="141414"/>
                </a:solidFill>
              </a:rPr>
              <a:t> me </a:t>
            </a:r>
            <a:r>
              <a:rPr lang="en-US" dirty="0" err="1" smtClean="0">
                <a:solidFill>
                  <a:srgbClr val="141414"/>
                </a:solidFill>
              </a:rPr>
              <a:t>cilësi</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lartë</a:t>
            </a:r>
            <a:r>
              <a:rPr lang="en-US" dirty="0" smtClean="0">
                <a:solidFill>
                  <a:srgbClr val="141414"/>
                </a:solidFill>
              </a:rPr>
              <a:t> </a:t>
            </a:r>
            <a:r>
              <a:rPr lang="en-US" dirty="0" err="1" smtClean="0">
                <a:solidFill>
                  <a:srgbClr val="141414"/>
                </a:solidFill>
              </a:rPr>
              <a:t>dhe</a:t>
            </a:r>
            <a:r>
              <a:rPr lang="en-US" dirty="0" smtClean="0">
                <a:solidFill>
                  <a:srgbClr val="141414"/>
                </a:solidFill>
              </a:rPr>
              <a:t> </a:t>
            </a:r>
            <a:r>
              <a:rPr lang="en-US" dirty="0" err="1" smtClean="0">
                <a:solidFill>
                  <a:srgbClr val="141414"/>
                </a:solidFill>
              </a:rPr>
              <a:t>fuqi</a:t>
            </a:r>
            <a:r>
              <a:rPr lang="en-US" dirty="0" smtClean="0">
                <a:solidFill>
                  <a:srgbClr val="141414"/>
                </a:solidFill>
              </a:rPr>
              <a:t> </a:t>
            </a:r>
            <a:r>
              <a:rPr lang="en-US" dirty="0" err="1" smtClean="0">
                <a:solidFill>
                  <a:srgbClr val="141414"/>
                </a:solidFill>
              </a:rPr>
              <a:t>mjaft</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madhe</a:t>
            </a:r>
            <a:r>
              <a:rPr lang="en-US" dirty="0" smtClean="0">
                <a:solidFill>
                  <a:srgbClr val="141414"/>
                </a:solidFill>
              </a:rPr>
              <a:t>. </a:t>
            </a:r>
            <a:r>
              <a:rPr lang="en-US" dirty="0" err="1" smtClean="0">
                <a:solidFill>
                  <a:srgbClr val="141414"/>
                </a:solidFill>
              </a:rPr>
              <a:t>Altoparlantët</a:t>
            </a:r>
            <a:r>
              <a:rPr lang="en-US" dirty="0" smtClean="0">
                <a:solidFill>
                  <a:srgbClr val="141414"/>
                </a:solidFill>
              </a:rPr>
              <a:t> </a:t>
            </a:r>
            <a:r>
              <a:rPr lang="en-US" dirty="0" err="1" smtClean="0">
                <a:solidFill>
                  <a:srgbClr val="141414"/>
                </a:solidFill>
              </a:rPr>
              <a:t>lidhen</a:t>
            </a:r>
            <a:r>
              <a:rPr lang="en-US" dirty="0" smtClean="0">
                <a:solidFill>
                  <a:srgbClr val="141414"/>
                </a:solidFill>
              </a:rPr>
              <a:t> me </a:t>
            </a:r>
            <a:r>
              <a:rPr lang="en-US" dirty="0" err="1" smtClean="0">
                <a:solidFill>
                  <a:srgbClr val="141414"/>
                </a:solidFill>
              </a:rPr>
              <a:t>kartelën</a:t>
            </a:r>
            <a:r>
              <a:rPr lang="en-US" dirty="0" smtClean="0">
                <a:solidFill>
                  <a:srgbClr val="141414"/>
                </a:solidFill>
              </a:rPr>
              <a:t> e </a:t>
            </a:r>
            <a:r>
              <a:rPr lang="en-US" dirty="0" err="1" smtClean="0">
                <a:solidFill>
                  <a:srgbClr val="141414"/>
                </a:solidFill>
              </a:rPr>
              <a:t>zërit</a:t>
            </a:r>
            <a:r>
              <a:rPr lang="en-US" dirty="0" smtClean="0">
                <a:solidFill>
                  <a:srgbClr val="141414"/>
                </a:solidFill>
              </a:rPr>
              <a:t> </a:t>
            </a:r>
            <a:r>
              <a:rPr lang="en-US" dirty="0" err="1" smtClean="0">
                <a:solidFill>
                  <a:srgbClr val="141414"/>
                </a:solidFill>
              </a:rPr>
              <a:t>ose</a:t>
            </a:r>
            <a:r>
              <a:rPr lang="en-US" dirty="0" smtClean="0">
                <a:solidFill>
                  <a:srgbClr val="141414"/>
                </a:solidFill>
              </a:rPr>
              <a:t> </a:t>
            </a:r>
            <a:r>
              <a:rPr lang="en-US" dirty="0" err="1" smtClean="0">
                <a:solidFill>
                  <a:srgbClr val="141414"/>
                </a:solidFill>
              </a:rPr>
              <a:t>drejtpërdrejt</a:t>
            </a:r>
            <a:r>
              <a:rPr lang="en-US" dirty="0" smtClean="0">
                <a:solidFill>
                  <a:srgbClr val="141414"/>
                </a:solidFill>
              </a:rPr>
              <a:t> me </a:t>
            </a:r>
            <a:r>
              <a:rPr lang="en-US" dirty="0" err="1" smtClean="0">
                <a:solidFill>
                  <a:srgbClr val="141414"/>
                </a:solidFill>
              </a:rPr>
              <a:t>ngasësin</a:t>
            </a:r>
            <a:r>
              <a:rPr lang="en-US" dirty="0" smtClean="0">
                <a:solidFill>
                  <a:srgbClr val="141414"/>
                </a:solidFill>
              </a:rPr>
              <a:t> e </a:t>
            </a:r>
            <a:r>
              <a:rPr lang="en-US" dirty="0" err="1" smtClean="0">
                <a:solidFill>
                  <a:srgbClr val="141414"/>
                </a:solidFill>
              </a:rPr>
              <a:t>kompaktdiskut</a:t>
            </a:r>
            <a:r>
              <a:rPr lang="en-US" dirty="0" smtClean="0">
                <a:solidFill>
                  <a:srgbClr val="141414"/>
                </a:solidFill>
              </a:rPr>
              <a:t>.</a:t>
            </a: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images.jpg"/>
          <p:cNvPicPr>
            <a:picLocks noGrp="1" noChangeAspect="1"/>
          </p:cNvPicPr>
          <p:nvPr>
            <p:ph type="pic" idx="1"/>
          </p:nvPr>
        </p:nvPicPr>
        <p:blipFill>
          <a:blip r:embed="rId2"/>
          <a:srcRect l="3993" r="3993"/>
          <a:stretch>
            <a:fillRect/>
          </a:stretch>
        </p:blipFill>
        <p:spPr/>
      </p:pic>
      <p:pic>
        <p:nvPicPr>
          <p:cNvPr id="1026" name="Picture 2" descr="C:\Documents and Settings\Admin\Desktop\ethernet.jpg"/>
          <p:cNvPicPr>
            <a:picLocks noChangeAspect="1" noChangeArrowheads="1"/>
          </p:cNvPicPr>
          <p:nvPr/>
        </p:nvPicPr>
        <p:blipFill>
          <a:blip r:embed="rId3"/>
          <a:srcRect/>
          <a:stretch>
            <a:fillRect/>
          </a:stretch>
        </p:blipFill>
        <p:spPr bwMode="auto">
          <a:xfrm>
            <a:off x="5562601" y="2473324"/>
            <a:ext cx="3048000" cy="3622675"/>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5389098" y="152400"/>
            <a:ext cx="3429000" cy="6324600"/>
          </a:xfrm>
        </p:spPr>
        <p:txBody>
          <a:bodyPr/>
          <a:lstStyle/>
          <a:p>
            <a:r>
              <a:rPr lang="en-US" b="1" i="1" dirty="0" err="1" smtClean="0">
                <a:solidFill>
                  <a:srgbClr val="141414"/>
                </a:solidFill>
              </a:rPr>
              <a:t>Modemi</a:t>
            </a:r>
            <a:r>
              <a:rPr lang="en-US" dirty="0" smtClean="0"/>
              <a:t/>
            </a:r>
            <a:br>
              <a:rPr lang="en-US" dirty="0" smtClean="0"/>
            </a:br>
            <a:r>
              <a:rPr lang="en-US" dirty="0" smtClean="0">
                <a:solidFill>
                  <a:srgbClr val="141414"/>
                </a:solidFill>
              </a:rPr>
              <a:t>-</a:t>
            </a:r>
            <a:r>
              <a:rPr lang="en-US" dirty="0" err="1" smtClean="0">
                <a:solidFill>
                  <a:srgbClr val="141414"/>
                </a:solidFill>
              </a:rPr>
              <a:t>Modemi</a:t>
            </a:r>
            <a:r>
              <a:rPr lang="en-US" dirty="0" smtClean="0">
                <a:solidFill>
                  <a:srgbClr val="141414"/>
                </a:solidFill>
              </a:rPr>
              <a:t> </a:t>
            </a:r>
            <a:r>
              <a:rPr lang="en-US" dirty="0" err="1" smtClean="0">
                <a:solidFill>
                  <a:srgbClr val="141414"/>
                </a:solidFill>
              </a:rPr>
              <a:t>është</a:t>
            </a:r>
            <a:r>
              <a:rPr lang="en-US" dirty="0" smtClean="0">
                <a:solidFill>
                  <a:srgbClr val="141414"/>
                </a:solidFill>
              </a:rPr>
              <a:t> </a:t>
            </a:r>
            <a:r>
              <a:rPr lang="en-US" dirty="0" err="1" smtClean="0">
                <a:solidFill>
                  <a:srgbClr val="141414"/>
                </a:solidFill>
              </a:rPr>
              <a:t>shkurtes</a:t>
            </a:r>
            <a:r>
              <a:rPr lang="en-US" dirty="0" smtClean="0">
                <a:solidFill>
                  <a:srgbClr val="141414"/>
                </a:solidFill>
              </a:rPr>
              <a:t> </a:t>
            </a:r>
            <a:r>
              <a:rPr lang="en-US" dirty="0" err="1" smtClean="0">
                <a:solidFill>
                  <a:srgbClr val="141414"/>
                </a:solidFill>
              </a:rPr>
              <a:t>për</a:t>
            </a:r>
            <a:r>
              <a:rPr lang="en-US" dirty="0" smtClean="0">
                <a:solidFill>
                  <a:srgbClr val="141414"/>
                </a:solidFill>
              </a:rPr>
              <a:t> </a:t>
            </a:r>
            <a:r>
              <a:rPr lang="en-US" dirty="0" err="1" smtClean="0">
                <a:solidFill>
                  <a:srgbClr val="141414"/>
                </a:solidFill>
              </a:rPr>
              <a:t>shprehjen</a:t>
            </a:r>
            <a:r>
              <a:rPr lang="en-US" dirty="0" smtClean="0">
                <a:solidFill>
                  <a:srgbClr val="141414"/>
                </a:solidFill>
              </a:rPr>
              <a:t> </a:t>
            </a:r>
            <a:r>
              <a:rPr lang="en-US" dirty="0" err="1" smtClean="0">
                <a:solidFill>
                  <a:srgbClr val="141414"/>
                </a:solidFill>
              </a:rPr>
              <a:t>MODdulator-DEModulator</a:t>
            </a:r>
            <a:r>
              <a:rPr lang="en-US" dirty="0" smtClean="0">
                <a:solidFill>
                  <a:srgbClr val="141414"/>
                </a:solidFill>
              </a:rPr>
              <a:t>. </a:t>
            </a:r>
            <a:r>
              <a:rPr lang="en-US" dirty="0" err="1" smtClean="0">
                <a:solidFill>
                  <a:srgbClr val="141414"/>
                </a:solidFill>
              </a:rPr>
              <a:t>Shprehja</a:t>
            </a:r>
            <a:r>
              <a:rPr lang="en-US" dirty="0" smtClean="0">
                <a:solidFill>
                  <a:srgbClr val="141414"/>
                </a:solidFill>
              </a:rPr>
              <a:t> </a:t>
            </a:r>
            <a:r>
              <a:rPr lang="en-US" dirty="0" err="1" smtClean="0">
                <a:solidFill>
                  <a:srgbClr val="141414"/>
                </a:solidFill>
              </a:rPr>
              <a:t>modulim</a:t>
            </a:r>
            <a:r>
              <a:rPr lang="en-US" dirty="0" smtClean="0">
                <a:solidFill>
                  <a:srgbClr val="141414"/>
                </a:solidFill>
              </a:rPr>
              <a:t> </a:t>
            </a:r>
            <a:r>
              <a:rPr lang="en-US" dirty="0" err="1" smtClean="0">
                <a:solidFill>
                  <a:srgbClr val="141414"/>
                </a:solidFill>
              </a:rPr>
              <a:t>nënkupto</a:t>
            </a:r>
            <a:r>
              <a:rPr lang="en-US" dirty="0" smtClean="0">
                <a:solidFill>
                  <a:srgbClr val="141414"/>
                </a:solidFill>
              </a:rPr>
              <a:t> </a:t>
            </a:r>
            <a:r>
              <a:rPr lang="en-US" dirty="0" err="1" smtClean="0">
                <a:solidFill>
                  <a:srgbClr val="141414"/>
                </a:solidFill>
              </a:rPr>
              <a:t>ndryshimin</a:t>
            </a:r>
            <a:r>
              <a:rPr lang="en-US" dirty="0" smtClean="0">
                <a:solidFill>
                  <a:srgbClr val="141414"/>
                </a:solidFill>
              </a:rPr>
              <a:t> e </a:t>
            </a:r>
            <a:r>
              <a:rPr lang="en-US" dirty="0" err="1" smtClean="0">
                <a:solidFill>
                  <a:srgbClr val="141414"/>
                </a:solidFill>
              </a:rPr>
              <a:t>vetive</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sinjalit</a:t>
            </a:r>
            <a:r>
              <a:rPr lang="en-US" dirty="0" smtClean="0">
                <a:solidFill>
                  <a:srgbClr val="141414"/>
                </a:solidFill>
              </a:rPr>
              <a:t>, </a:t>
            </a:r>
            <a:r>
              <a:rPr lang="en-US" dirty="0" err="1" smtClean="0">
                <a:solidFill>
                  <a:srgbClr val="141414"/>
                </a:solidFill>
              </a:rPr>
              <a:t>ndërsa</a:t>
            </a:r>
            <a:r>
              <a:rPr lang="en-US" dirty="0" smtClean="0">
                <a:solidFill>
                  <a:srgbClr val="141414"/>
                </a:solidFill>
              </a:rPr>
              <a:t> </a:t>
            </a:r>
            <a:r>
              <a:rPr lang="en-US" dirty="0" err="1" smtClean="0">
                <a:solidFill>
                  <a:srgbClr val="141414"/>
                </a:solidFill>
              </a:rPr>
              <a:t>demodulim</a:t>
            </a:r>
            <a:r>
              <a:rPr lang="en-US" dirty="0" smtClean="0">
                <a:solidFill>
                  <a:srgbClr val="141414"/>
                </a:solidFill>
              </a:rPr>
              <a:t> </a:t>
            </a:r>
            <a:r>
              <a:rPr lang="en-US" dirty="0" err="1" smtClean="0">
                <a:solidFill>
                  <a:srgbClr val="141414"/>
                </a:solidFill>
              </a:rPr>
              <a:t>paraqet</a:t>
            </a:r>
            <a:r>
              <a:rPr lang="en-US" dirty="0" smtClean="0">
                <a:solidFill>
                  <a:srgbClr val="141414"/>
                </a:solidFill>
              </a:rPr>
              <a:t> </a:t>
            </a:r>
            <a:r>
              <a:rPr lang="en-US" dirty="0" err="1" smtClean="0">
                <a:solidFill>
                  <a:srgbClr val="141414"/>
                </a:solidFill>
              </a:rPr>
              <a:t>rikthimin</a:t>
            </a:r>
            <a:r>
              <a:rPr lang="en-US" dirty="0" smtClean="0">
                <a:solidFill>
                  <a:srgbClr val="141414"/>
                </a:solidFill>
              </a:rPr>
              <a:t> e </a:t>
            </a:r>
            <a:r>
              <a:rPr lang="en-US" dirty="0" err="1" smtClean="0">
                <a:solidFill>
                  <a:srgbClr val="141414"/>
                </a:solidFill>
              </a:rPr>
              <a:t>vetive</a:t>
            </a:r>
            <a:r>
              <a:rPr lang="en-US" dirty="0" smtClean="0">
                <a:solidFill>
                  <a:srgbClr val="141414"/>
                </a:solidFill>
              </a:rPr>
              <a:t> </a:t>
            </a:r>
            <a:r>
              <a:rPr lang="en-US" dirty="0" err="1" smtClean="0">
                <a:solidFill>
                  <a:srgbClr val="141414"/>
                </a:solidFill>
              </a:rPr>
              <a:t>burimore</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sinjalit</a:t>
            </a:r>
            <a:r>
              <a:rPr lang="en-US" dirty="0" smtClean="0">
                <a:solidFill>
                  <a:srgbClr val="141414"/>
                </a:solidFill>
              </a:rPr>
              <a:t>. </a:t>
            </a:r>
            <a:r>
              <a:rPr lang="en-US" dirty="0" err="1" smtClean="0">
                <a:solidFill>
                  <a:srgbClr val="141414"/>
                </a:solidFill>
              </a:rPr>
              <a:t>Modemi</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kompjuter</a:t>
            </a:r>
            <a:r>
              <a:rPr lang="en-US" dirty="0" smtClean="0">
                <a:solidFill>
                  <a:srgbClr val="141414"/>
                </a:solidFill>
              </a:rPr>
              <a:t> </a:t>
            </a:r>
            <a:r>
              <a:rPr lang="en-US" dirty="0" err="1" smtClean="0">
                <a:solidFill>
                  <a:srgbClr val="141414"/>
                </a:solidFill>
              </a:rPr>
              <a:t>mundëson</a:t>
            </a:r>
            <a:r>
              <a:rPr lang="en-US" dirty="0" smtClean="0">
                <a:solidFill>
                  <a:srgbClr val="141414"/>
                </a:solidFill>
              </a:rPr>
              <a:t> </a:t>
            </a:r>
            <a:r>
              <a:rPr lang="en-US" dirty="0" err="1" smtClean="0">
                <a:solidFill>
                  <a:srgbClr val="141414"/>
                </a:solidFill>
              </a:rPr>
              <a:t>që</a:t>
            </a:r>
            <a:r>
              <a:rPr lang="en-US" dirty="0" smtClean="0">
                <a:solidFill>
                  <a:srgbClr val="141414"/>
                </a:solidFill>
              </a:rPr>
              <a:t> </a:t>
            </a:r>
            <a:r>
              <a:rPr lang="en-US" dirty="0" err="1" smtClean="0">
                <a:solidFill>
                  <a:srgbClr val="141414"/>
                </a:solidFill>
              </a:rPr>
              <a:t>kompjuterët</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komunikojnë</a:t>
            </a:r>
            <a:r>
              <a:rPr lang="en-US" dirty="0" smtClean="0">
                <a:solidFill>
                  <a:srgbClr val="141414"/>
                </a:solidFill>
              </a:rPr>
              <a:t> </a:t>
            </a:r>
            <a:r>
              <a:rPr lang="en-US" dirty="0" err="1" smtClean="0">
                <a:solidFill>
                  <a:srgbClr val="141414"/>
                </a:solidFill>
              </a:rPr>
              <a:t>njëri</a:t>
            </a:r>
            <a:r>
              <a:rPr lang="en-US" dirty="0" smtClean="0">
                <a:solidFill>
                  <a:srgbClr val="141414"/>
                </a:solidFill>
              </a:rPr>
              <a:t> me </a:t>
            </a:r>
            <a:r>
              <a:rPr lang="en-US" dirty="0" err="1" smtClean="0">
                <a:solidFill>
                  <a:srgbClr val="141414"/>
                </a:solidFill>
              </a:rPr>
              <a:t>tjetrin</a:t>
            </a:r>
            <a:r>
              <a:rPr lang="en-US" dirty="0" smtClean="0">
                <a:solidFill>
                  <a:srgbClr val="141414"/>
                </a:solidFill>
              </a:rPr>
              <a:t>, duke </a:t>
            </a:r>
            <a:r>
              <a:rPr lang="en-US" dirty="0" err="1" smtClean="0">
                <a:solidFill>
                  <a:srgbClr val="141414"/>
                </a:solidFill>
              </a:rPr>
              <a:t>shfrytëzuar</a:t>
            </a:r>
            <a:r>
              <a:rPr lang="en-US" dirty="0" smtClean="0">
                <a:solidFill>
                  <a:srgbClr val="141414"/>
                </a:solidFill>
              </a:rPr>
              <a:t> </a:t>
            </a:r>
            <a:r>
              <a:rPr lang="en-US" dirty="0" err="1" smtClean="0">
                <a:solidFill>
                  <a:srgbClr val="141414"/>
                </a:solidFill>
              </a:rPr>
              <a:t>linjat</a:t>
            </a:r>
            <a:r>
              <a:rPr lang="en-US" dirty="0" smtClean="0">
                <a:solidFill>
                  <a:srgbClr val="141414"/>
                </a:solidFill>
              </a:rPr>
              <a:t> </a:t>
            </a:r>
            <a:r>
              <a:rPr lang="en-US" dirty="0" err="1" smtClean="0">
                <a:solidFill>
                  <a:srgbClr val="141414"/>
                </a:solidFill>
              </a:rPr>
              <a:t>egzistuese</a:t>
            </a:r>
            <a:r>
              <a:rPr lang="en-US" dirty="0" smtClean="0">
                <a:solidFill>
                  <a:srgbClr val="141414"/>
                </a:solidFill>
              </a:rPr>
              <a:t> </a:t>
            </a:r>
            <a:r>
              <a:rPr lang="en-US" dirty="0" err="1" smtClean="0">
                <a:solidFill>
                  <a:srgbClr val="141414"/>
                </a:solidFill>
              </a:rPr>
              <a:t>telefonike</a:t>
            </a:r>
            <a:r>
              <a:rPr lang="en-US" dirty="0" smtClean="0">
                <a:solidFill>
                  <a:srgbClr val="141414"/>
                </a:solidFill>
              </a:rPr>
              <a:t>. </a:t>
            </a:r>
            <a:r>
              <a:rPr lang="en-US" dirty="0" err="1" smtClean="0">
                <a:solidFill>
                  <a:srgbClr val="141414"/>
                </a:solidFill>
              </a:rPr>
              <a:t>Disa</a:t>
            </a:r>
            <a:r>
              <a:rPr lang="en-US" dirty="0" smtClean="0">
                <a:solidFill>
                  <a:srgbClr val="141414"/>
                </a:solidFill>
              </a:rPr>
              <a:t> </a:t>
            </a:r>
            <a:r>
              <a:rPr lang="en-US" dirty="0" err="1" smtClean="0">
                <a:solidFill>
                  <a:srgbClr val="141414"/>
                </a:solidFill>
              </a:rPr>
              <a:t>lloje</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modemeve</a:t>
            </a:r>
            <a:r>
              <a:rPr lang="en-US" dirty="0" smtClean="0">
                <a:solidFill>
                  <a:srgbClr val="141414"/>
                </a:solidFill>
              </a:rPr>
              <a:t> </a:t>
            </a:r>
            <a:r>
              <a:rPr lang="en-US" dirty="0" err="1" smtClean="0">
                <a:solidFill>
                  <a:srgbClr val="141414"/>
                </a:solidFill>
              </a:rPr>
              <a:t>kanë</a:t>
            </a:r>
            <a:r>
              <a:rPr lang="en-US" dirty="0" smtClean="0">
                <a:solidFill>
                  <a:srgbClr val="141414"/>
                </a:solidFill>
              </a:rPr>
              <a:t> </a:t>
            </a:r>
            <a:r>
              <a:rPr lang="en-US" dirty="0" err="1" smtClean="0">
                <a:solidFill>
                  <a:srgbClr val="141414"/>
                </a:solidFill>
              </a:rPr>
              <a:t>mundësinë</a:t>
            </a:r>
            <a:r>
              <a:rPr lang="en-US" dirty="0" smtClean="0">
                <a:solidFill>
                  <a:srgbClr val="141414"/>
                </a:solidFill>
              </a:rPr>
              <a:t> e </a:t>
            </a:r>
            <a:r>
              <a:rPr lang="en-US" dirty="0" err="1" smtClean="0">
                <a:solidFill>
                  <a:srgbClr val="141414"/>
                </a:solidFill>
              </a:rPr>
              <a:t>dërgimit</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faksit</a:t>
            </a:r>
            <a:r>
              <a:rPr lang="en-US" dirty="0" smtClean="0">
                <a:solidFill>
                  <a:srgbClr val="141414"/>
                </a:solidFill>
              </a:rPr>
              <a:t>, </a:t>
            </a:r>
            <a:r>
              <a:rPr lang="en-US" dirty="0" err="1" smtClean="0">
                <a:solidFill>
                  <a:srgbClr val="141414"/>
                </a:solidFill>
              </a:rPr>
              <a:t>gjë</a:t>
            </a:r>
            <a:r>
              <a:rPr lang="en-US" dirty="0" smtClean="0">
                <a:solidFill>
                  <a:srgbClr val="141414"/>
                </a:solidFill>
              </a:rPr>
              <a:t> </a:t>
            </a:r>
            <a:r>
              <a:rPr lang="en-US" dirty="0" err="1" smtClean="0">
                <a:solidFill>
                  <a:srgbClr val="141414"/>
                </a:solidFill>
              </a:rPr>
              <a:t>që</a:t>
            </a:r>
            <a:r>
              <a:rPr lang="en-US" dirty="0" smtClean="0">
                <a:solidFill>
                  <a:srgbClr val="141414"/>
                </a:solidFill>
              </a:rPr>
              <a:t> </a:t>
            </a:r>
            <a:r>
              <a:rPr lang="en-US" dirty="0" err="1" smtClean="0">
                <a:solidFill>
                  <a:srgbClr val="141414"/>
                </a:solidFill>
              </a:rPr>
              <a:t>mundëson</a:t>
            </a:r>
            <a:r>
              <a:rPr lang="en-US" dirty="0" smtClean="0">
                <a:solidFill>
                  <a:srgbClr val="141414"/>
                </a:solidFill>
              </a:rPr>
              <a:t> </a:t>
            </a:r>
            <a:r>
              <a:rPr lang="en-US" dirty="0" err="1" smtClean="0">
                <a:solidFill>
                  <a:srgbClr val="141414"/>
                </a:solidFill>
              </a:rPr>
              <a:t>dërgimin</a:t>
            </a:r>
            <a:r>
              <a:rPr lang="en-US" dirty="0" smtClean="0">
                <a:solidFill>
                  <a:srgbClr val="141414"/>
                </a:solidFill>
              </a:rPr>
              <a:t> </a:t>
            </a:r>
            <a:r>
              <a:rPr lang="en-US" dirty="0" err="1" smtClean="0">
                <a:solidFill>
                  <a:srgbClr val="141414"/>
                </a:solidFill>
              </a:rPr>
              <a:t>dhe</a:t>
            </a:r>
            <a:r>
              <a:rPr lang="en-US" dirty="0" smtClean="0">
                <a:solidFill>
                  <a:srgbClr val="141414"/>
                </a:solidFill>
              </a:rPr>
              <a:t> </a:t>
            </a:r>
            <a:r>
              <a:rPr lang="en-US" dirty="0" err="1" smtClean="0">
                <a:solidFill>
                  <a:srgbClr val="141414"/>
                </a:solidFill>
              </a:rPr>
              <a:t>pranimin</a:t>
            </a:r>
            <a:r>
              <a:rPr lang="en-US" dirty="0" smtClean="0">
                <a:solidFill>
                  <a:srgbClr val="141414"/>
                </a:solidFill>
              </a:rPr>
              <a:t> e </a:t>
            </a:r>
            <a:r>
              <a:rPr lang="en-US" dirty="0" err="1" smtClean="0">
                <a:solidFill>
                  <a:srgbClr val="141414"/>
                </a:solidFill>
              </a:rPr>
              <a:t>faksave</a:t>
            </a:r>
            <a:r>
              <a:rPr lang="en-US" dirty="0" smtClean="0">
                <a:solidFill>
                  <a:srgbClr val="141414"/>
                </a:solidFill>
              </a:rPr>
              <a:t> </a:t>
            </a:r>
            <a:r>
              <a:rPr lang="en-US" dirty="0" err="1" smtClean="0">
                <a:solidFill>
                  <a:srgbClr val="141414"/>
                </a:solidFill>
              </a:rPr>
              <a:t>nëpërmjet</a:t>
            </a:r>
            <a:r>
              <a:rPr lang="en-US" dirty="0" smtClean="0">
                <a:solidFill>
                  <a:srgbClr val="141414"/>
                </a:solidFill>
              </a:rPr>
              <a:t> </a:t>
            </a:r>
            <a:r>
              <a:rPr lang="en-US" dirty="0" err="1" smtClean="0">
                <a:solidFill>
                  <a:srgbClr val="141414"/>
                </a:solidFill>
              </a:rPr>
              <a:t>kompjuterit</a:t>
            </a:r>
            <a:r>
              <a:rPr lang="en-US" dirty="0" smtClean="0">
                <a:solidFill>
                  <a:srgbClr val="141414"/>
                </a:solidFill>
              </a:rPr>
              <a:t>. </a:t>
            </a:r>
            <a:r>
              <a:rPr lang="en-US" dirty="0" err="1" smtClean="0">
                <a:solidFill>
                  <a:srgbClr val="141414"/>
                </a:solidFill>
              </a:rPr>
              <a:t>Parametri</a:t>
            </a:r>
            <a:r>
              <a:rPr lang="en-US" dirty="0" smtClean="0">
                <a:solidFill>
                  <a:srgbClr val="141414"/>
                </a:solidFill>
              </a:rPr>
              <a:t> </a:t>
            </a:r>
            <a:r>
              <a:rPr lang="en-US" dirty="0" err="1" smtClean="0">
                <a:solidFill>
                  <a:srgbClr val="141414"/>
                </a:solidFill>
              </a:rPr>
              <a:t>kryesor</a:t>
            </a:r>
            <a:r>
              <a:rPr lang="en-US" dirty="0" smtClean="0">
                <a:solidFill>
                  <a:srgbClr val="141414"/>
                </a:solidFill>
              </a:rPr>
              <a:t> </a:t>
            </a:r>
            <a:r>
              <a:rPr lang="en-US" dirty="0" err="1" smtClean="0">
                <a:solidFill>
                  <a:srgbClr val="141414"/>
                </a:solidFill>
              </a:rPr>
              <a:t>i</a:t>
            </a:r>
            <a:r>
              <a:rPr lang="en-US" dirty="0" smtClean="0">
                <a:solidFill>
                  <a:srgbClr val="141414"/>
                </a:solidFill>
              </a:rPr>
              <a:t> </a:t>
            </a:r>
            <a:r>
              <a:rPr lang="en-US" dirty="0" err="1" smtClean="0">
                <a:solidFill>
                  <a:srgbClr val="141414"/>
                </a:solidFill>
              </a:rPr>
              <a:t>modemit</a:t>
            </a:r>
            <a:r>
              <a:rPr lang="en-US" dirty="0" smtClean="0">
                <a:solidFill>
                  <a:srgbClr val="141414"/>
                </a:solidFill>
              </a:rPr>
              <a:t> </a:t>
            </a:r>
            <a:r>
              <a:rPr lang="en-US" dirty="0" err="1" smtClean="0">
                <a:solidFill>
                  <a:srgbClr val="141414"/>
                </a:solidFill>
              </a:rPr>
              <a:t>është</a:t>
            </a:r>
            <a:r>
              <a:rPr lang="en-US" dirty="0" smtClean="0">
                <a:solidFill>
                  <a:srgbClr val="141414"/>
                </a:solidFill>
              </a:rPr>
              <a:t> </a:t>
            </a:r>
            <a:r>
              <a:rPr lang="en-US" dirty="0" err="1" smtClean="0">
                <a:solidFill>
                  <a:srgbClr val="141414"/>
                </a:solidFill>
              </a:rPr>
              <a:t>shpejtësia</a:t>
            </a:r>
            <a:r>
              <a:rPr lang="en-US" dirty="0" smtClean="0">
                <a:solidFill>
                  <a:srgbClr val="141414"/>
                </a:solidFill>
              </a:rPr>
              <a:t> e </a:t>
            </a:r>
            <a:r>
              <a:rPr lang="en-US" dirty="0" err="1" smtClean="0">
                <a:solidFill>
                  <a:srgbClr val="141414"/>
                </a:solidFill>
              </a:rPr>
              <a:t>bartjes</a:t>
            </a:r>
            <a:r>
              <a:rPr lang="en-US" dirty="0" smtClean="0">
                <a:solidFill>
                  <a:srgbClr val="141414"/>
                </a:solidFill>
              </a:rPr>
              <a:t>. </a:t>
            </a:r>
            <a:r>
              <a:rPr lang="en-US" dirty="0" err="1" smtClean="0">
                <a:solidFill>
                  <a:srgbClr val="141414"/>
                </a:solidFill>
              </a:rPr>
              <a:t>Egzistojnë</a:t>
            </a:r>
            <a:r>
              <a:rPr lang="en-US" dirty="0" smtClean="0">
                <a:solidFill>
                  <a:srgbClr val="141414"/>
                </a:solidFill>
              </a:rPr>
              <a:t> </a:t>
            </a:r>
            <a:r>
              <a:rPr lang="en-US" dirty="0" err="1" smtClean="0">
                <a:solidFill>
                  <a:srgbClr val="141414"/>
                </a:solidFill>
              </a:rPr>
              <a:t>modeme</a:t>
            </a:r>
            <a:r>
              <a:rPr lang="en-US" dirty="0" smtClean="0">
                <a:solidFill>
                  <a:srgbClr val="141414"/>
                </a:solidFill>
              </a:rPr>
              <a:t> interne, </a:t>
            </a:r>
            <a:r>
              <a:rPr lang="en-US" dirty="0" err="1" smtClean="0">
                <a:solidFill>
                  <a:srgbClr val="141414"/>
                </a:solidFill>
              </a:rPr>
              <a:t>të</a:t>
            </a:r>
            <a:r>
              <a:rPr lang="en-US" dirty="0" smtClean="0">
                <a:solidFill>
                  <a:srgbClr val="141414"/>
                </a:solidFill>
              </a:rPr>
              <a:t> </a:t>
            </a:r>
            <a:r>
              <a:rPr lang="en-US" dirty="0" err="1" smtClean="0">
                <a:solidFill>
                  <a:srgbClr val="141414"/>
                </a:solidFill>
              </a:rPr>
              <a:t>cilat</a:t>
            </a:r>
            <a:r>
              <a:rPr lang="en-US" dirty="0" smtClean="0">
                <a:solidFill>
                  <a:srgbClr val="141414"/>
                </a:solidFill>
              </a:rPr>
              <a:t> </a:t>
            </a:r>
            <a:r>
              <a:rPr lang="en-US" dirty="0" err="1" smtClean="0">
                <a:solidFill>
                  <a:srgbClr val="141414"/>
                </a:solidFill>
              </a:rPr>
              <a:t>instalohen</a:t>
            </a:r>
            <a:r>
              <a:rPr lang="en-US" dirty="0" smtClean="0">
                <a:solidFill>
                  <a:srgbClr val="141414"/>
                </a:solidFill>
              </a:rPr>
              <a:t> </a:t>
            </a:r>
            <a:r>
              <a:rPr lang="en-US" dirty="0" err="1" smtClean="0">
                <a:solidFill>
                  <a:srgbClr val="141414"/>
                </a:solidFill>
              </a:rPr>
              <a:t>përbrenda</a:t>
            </a:r>
            <a:r>
              <a:rPr lang="en-US" dirty="0" smtClean="0">
                <a:solidFill>
                  <a:srgbClr val="141414"/>
                </a:solidFill>
              </a:rPr>
              <a:t> </a:t>
            </a:r>
            <a:r>
              <a:rPr lang="en-US" dirty="0" err="1" smtClean="0">
                <a:solidFill>
                  <a:srgbClr val="141414"/>
                </a:solidFill>
              </a:rPr>
              <a:t>shtëpizës</a:t>
            </a:r>
            <a:r>
              <a:rPr lang="en-US" dirty="0" smtClean="0">
                <a:solidFill>
                  <a:srgbClr val="141414"/>
                </a:solidFill>
              </a:rPr>
              <a:t> </a:t>
            </a:r>
            <a:r>
              <a:rPr lang="en-US" dirty="0" err="1" smtClean="0">
                <a:solidFill>
                  <a:srgbClr val="141414"/>
                </a:solidFill>
              </a:rPr>
              <a:t>së</a:t>
            </a:r>
            <a:r>
              <a:rPr lang="en-US" dirty="0" smtClean="0">
                <a:solidFill>
                  <a:srgbClr val="141414"/>
                </a:solidFill>
              </a:rPr>
              <a:t> </a:t>
            </a:r>
            <a:r>
              <a:rPr lang="en-US" dirty="0" err="1" smtClean="0">
                <a:solidFill>
                  <a:srgbClr val="141414"/>
                </a:solidFill>
              </a:rPr>
              <a:t>kompjuterit</a:t>
            </a:r>
            <a:r>
              <a:rPr lang="en-US" dirty="0" smtClean="0">
                <a:solidFill>
                  <a:srgbClr val="141414"/>
                </a:solidFill>
              </a:rPr>
              <a:t> </a:t>
            </a:r>
            <a:r>
              <a:rPr lang="en-US" dirty="0" err="1" smtClean="0">
                <a:solidFill>
                  <a:srgbClr val="141414"/>
                </a:solidFill>
              </a:rPr>
              <a:t>dhe</a:t>
            </a:r>
            <a:r>
              <a:rPr lang="en-US" dirty="0" smtClean="0">
                <a:solidFill>
                  <a:srgbClr val="141414"/>
                </a:solidFill>
              </a:rPr>
              <a:t> </a:t>
            </a:r>
            <a:r>
              <a:rPr lang="en-US" dirty="0" err="1" smtClean="0">
                <a:solidFill>
                  <a:srgbClr val="141414"/>
                </a:solidFill>
              </a:rPr>
              <a:t>modemet</a:t>
            </a:r>
            <a:r>
              <a:rPr lang="en-US" dirty="0" smtClean="0">
                <a:solidFill>
                  <a:srgbClr val="141414"/>
                </a:solidFill>
              </a:rPr>
              <a:t> </a:t>
            </a:r>
            <a:r>
              <a:rPr lang="en-US" dirty="0" err="1" smtClean="0">
                <a:solidFill>
                  <a:srgbClr val="141414"/>
                </a:solidFill>
              </a:rPr>
              <a:t>ekstreme</a:t>
            </a:r>
            <a:r>
              <a:rPr lang="en-US" dirty="0" smtClean="0">
                <a:solidFill>
                  <a:srgbClr val="141414"/>
                </a:solidFill>
              </a:rPr>
              <a:t> </a:t>
            </a:r>
            <a:r>
              <a:rPr lang="en-US" dirty="0" err="1" smtClean="0">
                <a:solidFill>
                  <a:srgbClr val="141414"/>
                </a:solidFill>
              </a:rPr>
              <a:t>të</a:t>
            </a:r>
            <a:r>
              <a:rPr lang="en-US" dirty="0" smtClean="0">
                <a:solidFill>
                  <a:srgbClr val="141414"/>
                </a:solidFill>
              </a:rPr>
              <a:t> </a:t>
            </a:r>
            <a:r>
              <a:rPr lang="en-US" dirty="0" err="1" smtClean="0">
                <a:solidFill>
                  <a:srgbClr val="141414"/>
                </a:solidFill>
              </a:rPr>
              <a:t>cilët</a:t>
            </a:r>
            <a:r>
              <a:rPr lang="en-US" dirty="0" smtClean="0">
                <a:solidFill>
                  <a:srgbClr val="141414"/>
                </a:solidFill>
              </a:rPr>
              <a:t> e </a:t>
            </a:r>
            <a:r>
              <a:rPr lang="en-US" dirty="0" err="1" smtClean="0">
                <a:solidFill>
                  <a:srgbClr val="141414"/>
                </a:solidFill>
              </a:rPr>
              <a:t>kanë</a:t>
            </a:r>
            <a:r>
              <a:rPr lang="en-US" dirty="0" smtClean="0">
                <a:solidFill>
                  <a:srgbClr val="141414"/>
                </a:solidFill>
              </a:rPr>
              <a:t> </a:t>
            </a:r>
            <a:r>
              <a:rPr lang="en-US" dirty="0" err="1" smtClean="0">
                <a:solidFill>
                  <a:srgbClr val="141414"/>
                </a:solidFill>
              </a:rPr>
              <a:t>shtëpizën</a:t>
            </a:r>
            <a:r>
              <a:rPr lang="en-US" dirty="0" smtClean="0">
                <a:solidFill>
                  <a:srgbClr val="141414"/>
                </a:solidFill>
              </a:rPr>
              <a:t> e vet </a:t>
            </a:r>
            <a:r>
              <a:rPr lang="en-US" dirty="0" err="1" smtClean="0">
                <a:solidFill>
                  <a:srgbClr val="141414"/>
                </a:solidFill>
              </a:rPr>
              <a:t>dhe</a:t>
            </a:r>
            <a:r>
              <a:rPr lang="en-US" dirty="0" smtClean="0">
                <a:solidFill>
                  <a:srgbClr val="141414"/>
                </a:solidFill>
              </a:rPr>
              <a:t> </a:t>
            </a:r>
            <a:r>
              <a:rPr lang="en-US" dirty="0" err="1" smtClean="0">
                <a:solidFill>
                  <a:srgbClr val="141414"/>
                </a:solidFill>
              </a:rPr>
              <a:t>instalohen</a:t>
            </a:r>
            <a:r>
              <a:rPr lang="en-US" dirty="0" smtClean="0">
                <a:solidFill>
                  <a:srgbClr val="141414"/>
                </a:solidFill>
              </a:rPr>
              <a:t> </a:t>
            </a:r>
            <a:r>
              <a:rPr lang="en-US" dirty="0" err="1" smtClean="0">
                <a:solidFill>
                  <a:srgbClr val="141414"/>
                </a:solidFill>
              </a:rPr>
              <a:t>jasht</a:t>
            </a:r>
            <a:r>
              <a:rPr lang="en-US" dirty="0" smtClean="0">
                <a:solidFill>
                  <a:srgbClr val="141414"/>
                </a:solidFill>
              </a:rPr>
              <a:t> </a:t>
            </a:r>
            <a:r>
              <a:rPr lang="en-US" dirty="0" err="1" smtClean="0">
                <a:solidFill>
                  <a:srgbClr val="141414"/>
                </a:solidFill>
              </a:rPr>
              <a:t>shtëpizës</a:t>
            </a:r>
            <a:r>
              <a:rPr lang="en-US" dirty="0" smtClean="0">
                <a:solidFill>
                  <a:srgbClr val="141414"/>
                </a:solidFill>
              </a:rPr>
              <a:t> </a:t>
            </a:r>
            <a:r>
              <a:rPr lang="en-US" dirty="0" err="1" smtClean="0">
                <a:solidFill>
                  <a:srgbClr val="141414"/>
                </a:solidFill>
              </a:rPr>
              <a:t>së</a:t>
            </a:r>
            <a:r>
              <a:rPr lang="en-US" dirty="0" smtClean="0">
                <a:solidFill>
                  <a:srgbClr val="141414"/>
                </a:solidFill>
              </a:rPr>
              <a:t> </a:t>
            </a:r>
            <a:r>
              <a:rPr lang="en-US" dirty="0" err="1" smtClean="0">
                <a:solidFill>
                  <a:srgbClr val="141414"/>
                </a:solidFill>
              </a:rPr>
              <a:t>kompjuterit</a:t>
            </a:r>
            <a:r>
              <a:rPr lang="en-US" dirty="0" smtClean="0">
                <a:solidFill>
                  <a:srgbClr val="141414"/>
                </a:solidFill>
              </a:rPr>
              <a:t>, </a:t>
            </a:r>
            <a:r>
              <a:rPr lang="en-US" dirty="0" err="1" smtClean="0">
                <a:solidFill>
                  <a:srgbClr val="141414"/>
                </a:solidFill>
              </a:rPr>
              <a:t>dhe</a:t>
            </a:r>
            <a:r>
              <a:rPr lang="en-US" dirty="0" smtClean="0">
                <a:solidFill>
                  <a:srgbClr val="141414"/>
                </a:solidFill>
              </a:rPr>
              <a:t> me </a:t>
            </a:r>
            <a:r>
              <a:rPr lang="en-US" dirty="0" err="1" smtClean="0">
                <a:solidFill>
                  <a:srgbClr val="141414"/>
                </a:solidFill>
              </a:rPr>
              <a:t>kompjuterin</a:t>
            </a:r>
            <a:r>
              <a:rPr lang="en-US" dirty="0" smtClean="0">
                <a:solidFill>
                  <a:srgbClr val="141414"/>
                </a:solidFill>
              </a:rPr>
              <a:t> personal, </a:t>
            </a:r>
            <a:r>
              <a:rPr lang="en-US" dirty="0" err="1" smtClean="0">
                <a:solidFill>
                  <a:srgbClr val="141414"/>
                </a:solidFill>
              </a:rPr>
              <a:t>komunikon</a:t>
            </a:r>
            <a:r>
              <a:rPr lang="en-US" dirty="0" smtClean="0">
                <a:solidFill>
                  <a:srgbClr val="141414"/>
                </a:solidFill>
              </a:rPr>
              <a:t> duke e </a:t>
            </a:r>
            <a:r>
              <a:rPr lang="en-US" dirty="0" err="1" smtClean="0">
                <a:solidFill>
                  <a:srgbClr val="141414"/>
                </a:solidFill>
              </a:rPr>
              <a:t>lidhur</a:t>
            </a:r>
            <a:r>
              <a:rPr lang="en-US" dirty="0" smtClean="0">
                <a:solidFill>
                  <a:srgbClr val="141414"/>
                </a:solidFill>
              </a:rPr>
              <a:t> me </a:t>
            </a:r>
            <a:r>
              <a:rPr lang="en-US" dirty="0" err="1" smtClean="0">
                <a:solidFill>
                  <a:srgbClr val="141414"/>
                </a:solidFill>
              </a:rPr>
              <a:t>kabllon</a:t>
            </a:r>
            <a:r>
              <a:rPr lang="en-US" dirty="0" smtClean="0">
                <a:solidFill>
                  <a:srgbClr val="141414"/>
                </a:solidFill>
              </a:rPr>
              <a:t> </a:t>
            </a:r>
            <a:r>
              <a:rPr lang="en-US" dirty="0" err="1" smtClean="0">
                <a:solidFill>
                  <a:srgbClr val="141414"/>
                </a:solidFill>
              </a:rPr>
              <a:t>në</a:t>
            </a:r>
            <a:r>
              <a:rPr lang="en-US" dirty="0" smtClean="0">
                <a:solidFill>
                  <a:srgbClr val="141414"/>
                </a:solidFill>
              </a:rPr>
              <a:t> </a:t>
            </a:r>
            <a:r>
              <a:rPr lang="en-US" dirty="0" err="1" smtClean="0">
                <a:solidFill>
                  <a:srgbClr val="141414"/>
                </a:solidFill>
              </a:rPr>
              <a:t>njërin</a:t>
            </a:r>
            <a:r>
              <a:rPr lang="en-US" dirty="0" smtClean="0">
                <a:solidFill>
                  <a:srgbClr val="141414"/>
                </a:solidFill>
              </a:rPr>
              <a:t> </a:t>
            </a:r>
            <a:r>
              <a:rPr lang="en-US" dirty="0" err="1" smtClean="0">
                <a:solidFill>
                  <a:srgbClr val="141414"/>
                </a:solidFill>
              </a:rPr>
              <a:t>nga</a:t>
            </a:r>
            <a:r>
              <a:rPr lang="en-US" dirty="0" smtClean="0">
                <a:solidFill>
                  <a:srgbClr val="141414"/>
                </a:solidFill>
              </a:rPr>
              <a:t> </a:t>
            </a:r>
            <a:r>
              <a:rPr lang="en-US" dirty="0" err="1" smtClean="0">
                <a:solidFill>
                  <a:srgbClr val="141414"/>
                </a:solidFill>
              </a:rPr>
              <a:t>portet</a:t>
            </a:r>
            <a:r>
              <a:rPr lang="en-US" dirty="0" smtClean="0">
                <a:solidFill>
                  <a:srgbClr val="141414"/>
                </a:solidFill>
              </a:rPr>
              <a:t> e </a:t>
            </a:r>
            <a:r>
              <a:rPr lang="en-US" dirty="0" err="1" smtClean="0">
                <a:solidFill>
                  <a:srgbClr val="141414"/>
                </a:solidFill>
              </a:rPr>
              <a:t>liranë</a:t>
            </a:r>
            <a:r>
              <a:rPr lang="en-US" dirty="0" smtClean="0">
                <a:solidFill>
                  <a:srgbClr val="141414"/>
                </a:solidFill>
              </a:rPr>
              <a:t> </a:t>
            </a:r>
            <a:r>
              <a:rPr lang="en-US" dirty="0" err="1" smtClean="0">
                <a:solidFill>
                  <a:srgbClr val="141414"/>
                </a:solidFill>
              </a:rPr>
              <a:t>kompjuter</a:t>
            </a:r>
            <a:r>
              <a:rPr lang="en-US" dirty="0" smtClean="0">
                <a:solidFill>
                  <a:srgbClr val="141414"/>
                </a:solidFill>
              </a:rPr>
              <a:t>.</a:t>
            </a:r>
            <a:r>
              <a:rPr lang="en-US" dirty="0" smtClean="0"/>
              <a:t/>
            </a:r>
            <a:br>
              <a:rPr lang="en-US" dirty="0" smtClean="0"/>
            </a:br>
            <a:endParaRPr lang="en-US" dirty="0"/>
          </a:p>
        </p:txBody>
      </p:sp>
      <p:pic>
        <p:nvPicPr>
          <p:cNvPr id="2050" name="Picture 2" descr="C:\Documents and Settings\Admin\Desktop\images.jpg"/>
          <p:cNvPicPr>
            <a:picLocks noChangeAspect="1" noChangeArrowheads="1"/>
          </p:cNvPicPr>
          <p:nvPr/>
        </p:nvPicPr>
        <p:blipFill>
          <a:blip r:embed="rId2"/>
          <a:srcRect/>
          <a:stretch>
            <a:fillRect/>
          </a:stretch>
        </p:blipFill>
        <p:spPr bwMode="auto">
          <a:xfrm>
            <a:off x="1211263" y="1295401"/>
            <a:ext cx="3436937" cy="3233738"/>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5181600" y="457200"/>
            <a:ext cx="3429000" cy="6096000"/>
          </a:xfrm>
        </p:spPr>
        <p:txBody>
          <a:bodyPr>
            <a:normAutofit fontScale="70000" lnSpcReduction="20000"/>
          </a:bodyPr>
          <a:lstStyle/>
          <a:p>
            <a:r>
              <a:rPr lang="en-US" sz="1800" b="1" i="1" dirty="0" err="1" smtClean="0">
                <a:solidFill>
                  <a:srgbClr val="141414"/>
                </a:solidFill>
              </a:rPr>
              <a:t>Shtypësi</a:t>
            </a:r>
            <a:r>
              <a:rPr lang="en-US" sz="1800" dirty="0" smtClean="0"/>
              <a:t/>
            </a:r>
            <a:br>
              <a:rPr lang="en-US" sz="1800" dirty="0" smtClean="0"/>
            </a:br>
            <a:r>
              <a:rPr lang="en-US" sz="1800" dirty="0" smtClean="0">
                <a:solidFill>
                  <a:srgbClr val="141414"/>
                </a:solidFill>
              </a:rPr>
              <a:t>-</a:t>
            </a:r>
            <a:r>
              <a:rPr lang="en-US" sz="1800" dirty="0" err="1" smtClean="0">
                <a:solidFill>
                  <a:srgbClr val="141414"/>
                </a:solidFill>
              </a:rPr>
              <a:t>Shtypësi</a:t>
            </a:r>
            <a:r>
              <a:rPr lang="en-US" sz="1800" dirty="0" smtClean="0">
                <a:solidFill>
                  <a:srgbClr val="141414"/>
                </a:solidFill>
              </a:rPr>
              <a:t> </a:t>
            </a:r>
            <a:r>
              <a:rPr lang="en-US" sz="1800" dirty="0" err="1" smtClean="0">
                <a:solidFill>
                  <a:srgbClr val="141414"/>
                </a:solidFill>
              </a:rPr>
              <a:t>mundëson</a:t>
            </a:r>
            <a:r>
              <a:rPr lang="en-US" sz="1800" dirty="0" smtClean="0">
                <a:solidFill>
                  <a:srgbClr val="141414"/>
                </a:solidFill>
              </a:rPr>
              <a:t> </a:t>
            </a:r>
            <a:r>
              <a:rPr lang="en-US" sz="1800" dirty="0" err="1" smtClean="0">
                <a:solidFill>
                  <a:srgbClr val="141414"/>
                </a:solidFill>
              </a:rPr>
              <a:t>paraqitjen</a:t>
            </a:r>
            <a:r>
              <a:rPr lang="en-US" sz="1800" dirty="0" smtClean="0">
                <a:solidFill>
                  <a:srgbClr val="141414"/>
                </a:solidFill>
              </a:rPr>
              <a:t> e </a:t>
            </a:r>
            <a:r>
              <a:rPr lang="en-US" sz="1800" dirty="0" err="1" smtClean="0">
                <a:solidFill>
                  <a:srgbClr val="141414"/>
                </a:solidFill>
              </a:rPr>
              <a:t>rezultateve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përpunuara</a:t>
            </a:r>
            <a:r>
              <a:rPr lang="en-US" sz="1800" dirty="0" smtClean="0">
                <a:solidFill>
                  <a:srgbClr val="141414"/>
                </a:solidFill>
              </a:rPr>
              <a:t> </a:t>
            </a:r>
            <a:r>
              <a:rPr lang="en-US" sz="1800" dirty="0" err="1" smtClean="0">
                <a:solidFill>
                  <a:srgbClr val="141414"/>
                </a:solidFill>
              </a:rPr>
              <a:t>dhe</a:t>
            </a:r>
            <a:r>
              <a:rPr lang="en-US" sz="1800" dirty="0" smtClean="0">
                <a:solidFill>
                  <a:srgbClr val="141414"/>
                </a:solidFill>
              </a:rPr>
              <a:t> </a:t>
            </a:r>
            <a:r>
              <a:rPr lang="en-US" sz="1800" dirty="0" err="1" smtClean="0">
                <a:solidFill>
                  <a:srgbClr val="141414"/>
                </a:solidFill>
              </a:rPr>
              <a:t>dokumenteve</a:t>
            </a:r>
            <a:r>
              <a:rPr lang="en-US" sz="1800" dirty="0" smtClean="0">
                <a:solidFill>
                  <a:srgbClr val="141414"/>
                </a:solidFill>
              </a:rPr>
              <a:t> </a:t>
            </a:r>
            <a:r>
              <a:rPr lang="en-US" sz="1800" dirty="0" err="1" smtClean="0">
                <a:solidFill>
                  <a:srgbClr val="141414"/>
                </a:solidFill>
              </a:rPr>
              <a:t>nga</a:t>
            </a:r>
            <a:r>
              <a:rPr lang="en-US" sz="1800" dirty="0" smtClean="0">
                <a:solidFill>
                  <a:srgbClr val="141414"/>
                </a:solidFill>
              </a:rPr>
              <a:t> </a:t>
            </a:r>
            <a:r>
              <a:rPr lang="en-US" sz="1800" dirty="0" err="1" smtClean="0">
                <a:solidFill>
                  <a:srgbClr val="141414"/>
                </a:solidFill>
              </a:rPr>
              <a:t>kompjuteri</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letër</a:t>
            </a:r>
            <a:r>
              <a:rPr lang="en-US" sz="1800" dirty="0" smtClean="0">
                <a:solidFill>
                  <a:srgbClr val="141414"/>
                </a:solidFill>
              </a:rPr>
              <a:t>. </a:t>
            </a:r>
            <a:r>
              <a:rPr lang="en-US" sz="1800" dirty="0" err="1" smtClean="0">
                <a:solidFill>
                  <a:srgbClr val="141414"/>
                </a:solidFill>
              </a:rPr>
              <a:t>Sikurse</a:t>
            </a:r>
            <a:r>
              <a:rPr lang="en-US" sz="1800" dirty="0" smtClean="0">
                <a:solidFill>
                  <a:srgbClr val="141414"/>
                </a:solidFill>
              </a:rPr>
              <a:t> </a:t>
            </a:r>
            <a:r>
              <a:rPr lang="en-US" sz="1800" dirty="0" err="1" smtClean="0">
                <a:solidFill>
                  <a:srgbClr val="141414"/>
                </a:solidFill>
              </a:rPr>
              <a:t>edhe</a:t>
            </a:r>
            <a:r>
              <a:rPr lang="en-US" sz="1800" dirty="0" smtClean="0">
                <a:solidFill>
                  <a:srgbClr val="141414"/>
                </a:solidFill>
              </a:rPr>
              <a:t> </a:t>
            </a:r>
            <a:r>
              <a:rPr lang="en-US" sz="1800" dirty="0" err="1" smtClean="0">
                <a:solidFill>
                  <a:srgbClr val="141414"/>
                </a:solidFill>
              </a:rPr>
              <a:t>ekranet</a:t>
            </a:r>
            <a:r>
              <a:rPr lang="en-US" sz="1800" dirty="0" smtClean="0">
                <a:solidFill>
                  <a:srgbClr val="141414"/>
                </a:solidFill>
              </a:rPr>
              <a:t>, </a:t>
            </a:r>
            <a:r>
              <a:rPr lang="en-US" sz="1800" dirty="0" err="1" smtClean="0">
                <a:solidFill>
                  <a:srgbClr val="141414"/>
                </a:solidFill>
              </a:rPr>
              <a:t>shtypësit</a:t>
            </a:r>
            <a:r>
              <a:rPr lang="en-US" sz="1800" dirty="0" smtClean="0">
                <a:solidFill>
                  <a:srgbClr val="141414"/>
                </a:solidFill>
              </a:rPr>
              <a:t> </a:t>
            </a:r>
            <a:r>
              <a:rPr lang="en-US" sz="1800" dirty="0" err="1" smtClean="0">
                <a:solidFill>
                  <a:srgbClr val="141414"/>
                </a:solidFill>
              </a:rPr>
              <a:t>mund</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jenë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formave</a:t>
            </a:r>
            <a:r>
              <a:rPr lang="en-US" sz="1800" dirty="0" smtClean="0">
                <a:solidFill>
                  <a:srgbClr val="141414"/>
                </a:solidFill>
              </a:rPr>
              <a:t> </a:t>
            </a:r>
            <a:r>
              <a:rPr lang="en-US" sz="1800" dirty="0" err="1" smtClean="0">
                <a:solidFill>
                  <a:srgbClr val="141414"/>
                </a:solidFill>
              </a:rPr>
              <a:t>dhe</a:t>
            </a:r>
            <a:r>
              <a:rPr lang="en-US" sz="1800" dirty="0" smtClean="0">
                <a:solidFill>
                  <a:srgbClr val="141414"/>
                </a:solidFill>
              </a:rPr>
              <a:t> </a:t>
            </a:r>
            <a:r>
              <a:rPr lang="en-US" sz="1800" dirty="0" err="1" smtClean="0">
                <a:solidFill>
                  <a:srgbClr val="141414"/>
                </a:solidFill>
              </a:rPr>
              <a:t>madhësive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ndryshme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cilët</a:t>
            </a:r>
            <a:r>
              <a:rPr lang="en-US" sz="1800" dirty="0" smtClean="0">
                <a:solidFill>
                  <a:srgbClr val="141414"/>
                </a:solidFill>
              </a:rPr>
              <a:t> </a:t>
            </a:r>
            <a:r>
              <a:rPr lang="en-US" sz="1800" dirty="0" err="1" smtClean="0">
                <a:solidFill>
                  <a:srgbClr val="141414"/>
                </a:solidFill>
              </a:rPr>
              <a:t>mund</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shtypin</a:t>
            </a:r>
            <a:r>
              <a:rPr lang="en-US" sz="1800" dirty="0" smtClean="0">
                <a:solidFill>
                  <a:srgbClr val="141414"/>
                </a:solidFill>
              </a:rPr>
              <a:t> me </a:t>
            </a:r>
            <a:r>
              <a:rPr lang="en-US" sz="1800" dirty="0" err="1" smtClean="0">
                <a:solidFill>
                  <a:srgbClr val="141414"/>
                </a:solidFill>
              </a:rPr>
              <a:t>cilësi</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dobët</a:t>
            </a:r>
            <a:r>
              <a:rPr lang="en-US" sz="1800" dirty="0" smtClean="0">
                <a:solidFill>
                  <a:srgbClr val="141414"/>
                </a:solidFill>
              </a:rPr>
              <a:t> </a:t>
            </a:r>
            <a:r>
              <a:rPr lang="en-US" sz="1800" dirty="0" err="1" smtClean="0">
                <a:solidFill>
                  <a:srgbClr val="141414"/>
                </a:solidFill>
              </a:rPr>
              <a:t>deri</a:t>
            </a:r>
            <a:r>
              <a:rPr lang="en-US" sz="1800" dirty="0" smtClean="0">
                <a:solidFill>
                  <a:srgbClr val="141414"/>
                </a:solidFill>
              </a:rPr>
              <a:t> </a:t>
            </a:r>
            <a:r>
              <a:rPr lang="en-US" sz="1800" dirty="0" err="1" smtClean="0">
                <a:solidFill>
                  <a:srgbClr val="141414"/>
                </a:solidFill>
              </a:rPr>
              <a:t>te</a:t>
            </a:r>
            <a:r>
              <a:rPr lang="en-US" sz="1800" dirty="0" smtClean="0">
                <a:solidFill>
                  <a:srgbClr val="141414"/>
                </a:solidFill>
              </a:rPr>
              <a:t> </a:t>
            </a:r>
            <a:r>
              <a:rPr lang="en-US" sz="1800" dirty="0" err="1" smtClean="0">
                <a:solidFill>
                  <a:srgbClr val="141414"/>
                </a:solidFill>
              </a:rPr>
              <a:t>cilësia</a:t>
            </a:r>
            <a:r>
              <a:rPr lang="en-US" sz="1800" dirty="0" smtClean="0">
                <a:solidFill>
                  <a:srgbClr val="141414"/>
                </a:solidFill>
              </a:rPr>
              <a:t> </a:t>
            </a:r>
            <a:r>
              <a:rPr lang="en-US" sz="1800" dirty="0" err="1" smtClean="0">
                <a:solidFill>
                  <a:srgbClr val="141414"/>
                </a:solidFill>
              </a:rPr>
              <a:t>më</a:t>
            </a:r>
            <a:r>
              <a:rPr lang="en-US" sz="1800" dirty="0" smtClean="0">
                <a:solidFill>
                  <a:srgbClr val="141414"/>
                </a:solidFill>
              </a:rPr>
              <a:t> e </a:t>
            </a:r>
            <a:r>
              <a:rPr lang="en-US" sz="1800" dirty="0" err="1" smtClean="0">
                <a:solidFill>
                  <a:srgbClr val="141414"/>
                </a:solidFill>
              </a:rPr>
              <a:t>lartë</a:t>
            </a:r>
            <a:r>
              <a:rPr lang="en-US" sz="1800" dirty="0" smtClean="0">
                <a:solidFill>
                  <a:srgbClr val="141414"/>
                </a:solidFill>
              </a:rPr>
              <a:t>. </a:t>
            </a:r>
            <a:r>
              <a:rPr lang="en-US" sz="1800" dirty="0" err="1" smtClean="0">
                <a:solidFill>
                  <a:srgbClr val="141414"/>
                </a:solidFill>
              </a:rPr>
              <a:t>Shtypësi</a:t>
            </a:r>
            <a:r>
              <a:rPr lang="en-US" sz="1800" dirty="0" smtClean="0">
                <a:solidFill>
                  <a:srgbClr val="141414"/>
                </a:solidFill>
              </a:rPr>
              <a:t>, </a:t>
            </a:r>
            <a:r>
              <a:rPr lang="en-US" sz="1800" dirty="0" err="1" smtClean="0">
                <a:solidFill>
                  <a:srgbClr val="141414"/>
                </a:solidFill>
              </a:rPr>
              <a:t>sipas</a:t>
            </a:r>
            <a:r>
              <a:rPr lang="en-US" sz="1800" dirty="0" smtClean="0">
                <a:solidFill>
                  <a:srgbClr val="141414"/>
                </a:solidFill>
              </a:rPr>
              <a:t> </a:t>
            </a:r>
            <a:r>
              <a:rPr lang="en-US" sz="1800" dirty="0" err="1" smtClean="0">
                <a:solidFill>
                  <a:srgbClr val="141414"/>
                </a:solidFill>
              </a:rPr>
              <a:t>mënyrës</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cilën</a:t>
            </a:r>
            <a:r>
              <a:rPr lang="en-US" sz="1800" dirty="0" smtClean="0">
                <a:solidFill>
                  <a:srgbClr val="141414"/>
                </a:solidFill>
              </a:rPr>
              <a:t> e </a:t>
            </a:r>
            <a:r>
              <a:rPr lang="en-US" sz="1800" dirty="0" err="1" smtClean="0">
                <a:solidFill>
                  <a:srgbClr val="141414"/>
                </a:solidFill>
              </a:rPr>
              <a:t>krijon</a:t>
            </a:r>
            <a:r>
              <a:rPr lang="en-US" sz="1800" dirty="0" smtClean="0">
                <a:solidFill>
                  <a:srgbClr val="141414"/>
                </a:solidFill>
              </a:rPr>
              <a:t> </a:t>
            </a:r>
            <a:r>
              <a:rPr lang="en-US" sz="1800" dirty="0" err="1" smtClean="0">
                <a:solidFill>
                  <a:srgbClr val="141414"/>
                </a:solidFill>
              </a:rPr>
              <a:t>shtypjen</a:t>
            </a:r>
            <a:r>
              <a:rPr lang="en-US" sz="1800" dirty="0" smtClean="0">
                <a:solidFill>
                  <a:srgbClr val="141414"/>
                </a:solidFill>
              </a:rPr>
              <a:t> e </a:t>
            </a:r>
            <a:r>
              <a:rPr lang="en-US" sz="1800" dirty="0" err="1" smtClean="0">
                <a:solidFill>
                  <a:srgbClr val="141414"/>
                </a:solidFill>
              </a:rPr>
              <a:t>letrës</a:t>
            </a:r>
            <a:r>
              <a:rPr lang="en-US" sz="1800" dirty="0" smtClean="0">
                <a:solidFill>
                  <a:srgbClr val="141414"/>
                </a:solidFill>
              </a:rPr>
              <a:t>, </a:t>
            </a:r>
            <a:r>
              <a:rPr lang="en-US" sz="1800" dirty="0" err="1" smtClean="0">
                <a:solidFill>
                  <a:srgbClr val="141414"/>
                </a:solidFill>
              </a:rPr>
              <a:t>ndahen</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shtypës</a:t>
            </a:r>
            <a:r>
              <a:rPr lang="en-US" sz="1800" dirty="0" smtClean="0">
                <a:solidFill>
                  <a:srgbClr val="141414"/>
                </a:solidFill>
              </a:rPr>
              <a:t> </a:t>
            </a:r>
            <a:r>
              <a:rPr lang="en-US" sz="1800" dirty="0" err="1" smtClean="0">
                <a:solidFill>
                  <a:srgbClr val="141414"/>
                </a:solidFill>
              </a:rPr>
              <a:t>matricorë</a:t>
            </a:r>
            <a:r>
              <a:rPr lang="en-US" sz="1800" dirty="0" smtClean="0">
                <a:solidFill>
                  <a:srgbClr val="141414"/>
                </a:solidFill>
              </a:rPr>
              <a:t>, </a:t>
            </a:r>
            <a:r>
              <a:rPr lang="en-US" sz="1800" dirty="0" err="1" smtClean="0">
                <a:solidFill>
                  <a:srgbClr val="141414"/>
                </a:solidFill>
              </a:rPr>
              <a:t>shtypës</a:t>
            </a:r>
            <a:r>
              <a:rPr lang="en-US" sz="1800" dirty="0" smtClean="0">
                <a:solidFill>
                  <a:srgbClr val="141414"/>
                </a:solidFill>
              </a:rPr>
              <a:t> Ink Jet, </a:t>
            </a:r>
            <a:r>
              <a:rPr lang="en-US" sz="1800" dirty="0" err="1" smtClean="0">
                <a:solidFill>
                  <a:srgbClr val="141414"/>
                </a:solidFill>
              </a:rPr>
              <a:t>dhe</a:t>
            </a:r>
            <a:r>
              <a:rPr lang="en-US" sz="1800" dirty="0" smtClean="0">
                <a:solidFill>
                  <a:srgbClr val="141414"/>
                </a:solidFill>
              </a:rPr>
              <a:t> </a:t>
            </a:r>
            <a:r>
              <a:rPr lang="en-US" sz="1800" dirty="0" err="1" smtClean="0">
                <a:solidFill>
                  <a:srgbClr val="141414"/>
                </a:solidFill>
              </a:rPr>
              <a:t>shtypës</a:t>
            </a:r>
            <a:r>
              <a:rPr lang="en-US" sz="1800" dirty="0" smtClean="0">
                <a:solidFill>
                  <a:srgbClr val="141414"/>
                </a:solidFill>
              </a:rPr>
              <a:t> </a:t>
            </a:r>
            <a:r>
              <a:rPr lang="en-US" sz="1800" dirty="0" err="1" smtClean="0">
                <a:solidFill>
                  <a:srgbClr val="141414"/>
                </a:solidFill>
              </a:rPr>
              <a:t>laserik</a:t>
            </a:r>
            <a:r>
              <a:rPr lang="en-US" sz="1800" dirty="0" smtClean="0">
                <a:solidFill>
                  <a:srgbClr val="141414"/>
                </a:solidFill>
              </a:rPr>
              <a:t>.</a:t>
            </a:r>
            <a:r>
              <a:rPr lang="en-US" sz="1800" dirty="0" smtClean="0"/>
              <a:t/>
            </a:r>
            <a:br>
              <a:rPr lang="en-US" sz="1800" dirty="0" smtClean="0"/>
            </a:br>
            <a:r>
              <a:rPr lang="en-US" sz="1800" dirty="0" err="1" smtClean="0">
                <a:solidFill>
                  <a:srgbClr val="141414"/>
                </a:solidFill>
              </a:rPr>
              <a:t>Shtypësit</a:t>
            </a:r>
            <a:r>
              <a:rPr lang="en-US" sz="1800" dirty="0" smtClean="0">
                <a:solidFill>
                  <a:srgbClr val="141414"/>
                </a:solidFill>
              </a:rPr>
              <a:t> </a:t>
            </a:r>
            <a:r>
              <a:rPr lang="en-US" sz="1800" dirty="0" err="1" smtClean="0">
                <a:solidFill>
                  <a:srgbClr val="141414"/>
                </a:solidFill>
              </a:rPr>
              <a:t>matricorë</a:t>
            </a:r>
            <a:r>
              <a:rPr lang="en-US" sz="1800" dirty="0" smtClean="0"/>
              <a:t/>
            </a:r>
            <a:br>
              <a:rPr lang="en-US" sz="1800" dirty="0" smtClean="0"/>
            </a:br>
            <a:r>
              <a:rPr lang="en-US" sz="1800" dirty="0" smtClean="0">
                <a:solidFill>
                  <a:srgbClr val="141414"/>
                </a:solidFill>
              </a:rPr>
              <a:t>-</a:t>
            </a:r>
            <a:r>
              <a:rPr lang="en-US" sz="1800" dirty="0" err="1" smtClean="0">
                <a:solidFill>
                  <a:srgbClr val="141414"/>
                </a:solidFill>
              </a:rPr>
              <a:t>Shtypësit</a:t>
            </a:r>
            <a:r>
              <a:rPr lang="en-US" sz="1800" dirty="0" smtClean="0">
                <a:solidFill>
                  <a:srgbClr val="141414"/>
                </a:solidFill>
              </a:rPr>
              <a:t> </a:t>
            </a:r>
            <a:r>
              <a:rPr lang="en-US" sz="1800" dirty="0" err="1" smtClean="0">
                <a:solidFill>
                  <a:srgbClr val="141414"/>
                </a:solidFill>
              </a:rPr>
              <a:t>matricorë</a:t>
            </a:r>
            <a:r>
              <a:rPr lang="en-US" sz="1800" dirty="0" smtClean="0">
                <a:solidFill>
                  <a:srgbClr val="141414"/>
                </a:solidFill>
              </a:rPr>
              <a:t> e </a:t>
            </a:r>
            <a:r>
              <a:rPr lang="en-US" sz="1800" dirty="0" err="1" smtClean="0">
                <a:solidFill>
                  <a:srgbClr val="141414"/>
                </a:solidFill>
              </a:rPr>
              <a:t>realizojnë</a:t>
            </a:r>
            <a:r>
              <a:rPr lang="en-US" sz="1800" dirty="0" smtClean="0">
                <a:solidFill>
                  <a:srgbClr val="141414"/>
                </a:solidFill>
              </a:rPr>
              <a:t> </a:t>
            </a:r>
            <a:r>
              <a:rPr lang="en-US" sz="1800" dirty="0" err="1" smtClean="0">
                <a:solidFill>
                  <a:srgbClr val="141414"/>
                </a:solidFill>
              </a:rPr>
              <a:t>shtypjen</a:t>
            </a:r>
            <a:r>
              <a:rPr lang="en-US" sz="1800" dirty="0" smtClean="0">
                <a:solidFill>
                  <a:srgbClr val="141414"/>
                </a:solidFill>
              </a:rPr>
              <a:t> me </a:t>
            </a:r>
            <a:r>
              <a:rPr lang="en-US" sz="1800" dirty="0" err="1" smtClean="0">
                <a:solidFill>
                  <a:srgbClr val="141414"/>
                </a:solidFill>
              </a:rPr>
              <a:t>shtypje</a:t>
            </a:r>
            <a:r>
              <a:rPr lang="en-US" sz="1800" dirty="0" smtClean="0">
                <a:solidFill>
                  <a:srgbClr val="141414"/>
                </a:solidFill>
              </a:rPr>
              <a:t> </a:t>
            </a:r>
            <a:r>
              <a:rPr lang="en-US" sz="1800" dirty="0" err="1" smtClean="0">
                <a:solidFill>
                  <a:srgbClr val="141414"/>
                </a:solidFill>
              </a:rPr>
              <a:t>mekanike</a:t>
            </a:r>
            <a:r>
              <a:rPr lang="en-US" sz="1800" dirty="0" smtClean="0">
                <a:solidFill>
                  <a:srgbClr val="141414"/>
                </a:solidFill>
              </a:rPr>
              <a:t> </a:t>
            </a:r>
            <a:r>
              <a:rPr lang="en-US" sz="1800" dirty="0" err="1" smtClean="0">
                <a:solidFill>
                  <a:srgbClr val="141414"/>
                </a:solidFill>
              </a:rPr>
              <a:t>nëpërmjet</a:t>
            </a:r>
            <a:r>
              <a:rPr lang="en-US" sz="1800" dirty="0" smtClean="0">
                <a:solidFill>
                  <a:srgbClr val="141414"/>
                </a:solidFill>
              </a:rPr>
              <a:t> </a:t>
            </a:r>
            <a:r>
              <a:rPr lang="en-US" sz="1800" dirty="0" err="1" smtClean="0">
                <a:solidFill>
                  <a:srgbClr val="141414"/>
                </a:solidFill>
              </a:rPr>
              <a:t>shiritit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shtypjes</a:t>
            </a:r>
            <a:r>
              <a:rPr lang="en-US" sz="1800" dirty="0" smtClean="0">
                <a:solidFill>
                  <a:srgbClr val="141414"/>
                </a:solidFill>
              </a:rPr>
              <a:t>, me </a:t>
            </a:r>
            <a:r>
              <a:rPr lang="en-US" sz="1800" dirty="0" err="1" smtClean="0">
                <a:solidFill>
                  <a:srgbClr val="141414"/>
                </a:solidFill>
              </a:rPr>
              <a:t>ç’rast</a:t>
            </a:r>
            <a:r>
              <a:rPr lang="en-US" sz="1800" dirty="0" smtClean="0">
                <a:solidFill>
                  <a:srgbClr val="141414"/>
                </a:solidFill>
              </a:rPr>
              <a:t> </a:t>
            </a:r>
            <a:r>
              <a:rPr lang="en-US" sz="1800" dirty="0" err="1" smtClean="0">
                <a:solidFill>
                  <a:srgbClr val="141414"/>
                </a:solidFill>
              </a:rPr>
              <a:t>nëpër</a:t>
            </a:r>
            <a:r>
              <a:rPr lang="en-US" sz="1800" dirty="0" smtClean="0">
                <a:solidFill>
                  <a:srgbClr val="141414"/>
                </a:solidFill>
              </a:rPr>
              <a:t> </a:t>
            </a:r>
            <a:r>
              <a:rPr lang="en-US" sz="1800" dirty="0" err="1" smtClean="0">
                <a:solidFill>
                  <a:srgbClr val="141414"/>
                </a:solidFill>
              </a:rPr>
              <a:t>letër</a:t>
            </a:r>
            <a:r>
              <a:rPr lang="en-US" sz="1800" dirty="0" smtClean="0">
                <a:solidFill>
                  <a:srgbClr val="141414"/>
                </a:solidFill>
              </a:rPr>
              <a:t> </a:t>
            </a:r>
            <a:r>
              <a:rPr lang="en-US" sz="1800" dirty="0" err="1" smtClean="0">
                <a:solidFill>
                  <a:srgbClr val="141414"/>
                </a:solidFill>
              </a:rPr>
              <a:t>horizontale</a:t>
            </a:r>
            <a:r>
              <a:rPr lang="en-US" sz="1800" dirty="0" smtClean="0">
                <a:solidFill>
                  <a:srgbClr val="141414"/>
                </a:solidFill>
              </a:rPr>
              <a:t> </a:t>
            </a:r>
            <a:r>
              <a:rPr lang="en-US" sz="1800" dirty="0" err="1" smtClean="0">
                <a:solidFill>
                  <a:srgbClr val="141414"/>
                </a:solidFill>
              </a:rPr>
              <a:t>lëvizë</a:t>
            </a:r>
            <a:r>
              <a:rPr lang="en-US" sz="1800" dirty="0" smtClean="0">
                <a:solidFill>
                  <a:srgbClr val="141414"/>
                </a:solidFill>
              </a:rPr>
              <a:t> </a:t>
            </a:r>
            <a:r>
              <a:rPr lang="en-US" sz="1800" dirty="0" err="1" smtClean="0">
                <a:solidFill>
                  <a:srgbClr val="141414"/>
                </a:solidFill>
              </a:rPr>
              <a:t>koka</a:t>
            </a:r>
            <a:r>
              <a:rPr lang="en-US" sz="1800" dirty="0" smtClean="0">
                <a:solidFill>
                  <a:srgbClr val="141414"/>
                </a:solidFill>
              </a:rPr>
              <a:t> e </a:t>
            </a:r>
            <a:r>
              <a:rPr lang="en-US" sz="1800" dirty="0" err="1" smtClean="0">
                <a:solidFill>
                  <a:srgbClr val="141414"/>
                </a:solidFill>
              </a:rPr>
              <a:t>shtypësit</a:t>
            </a:r>
            <a:r>
              <a:rPr lang="en-US" sz="1800" dirty="0" smtClean="0">
                <a:solidFill>
                  <a:srgbClr val="141414"/>
                </a:solidFill>
              </a:rPr>
              <a:t>, e </a:t>
            </a:r>
            <a:r>
              <a:rPr lang="en-US" sz="1800" dirty="0" err="1" smtClean="0">
                <a:solidFill>
                  <a:srgbClr val="141414"/>
                </a:solidFill>
              </a:rPr>
              <a:t>cila</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lë</a:t>
            </a:r>
            <a:r>
              <a:rPr lang="en-US" sz="1800" dirty="0" smtClean="0">
                <a:solidFill>
                  <a:srgbClr val="141414"/>
                </a:solidFill>
              </a:rPr>
              <a:t> </a:t>
            </a:r>
            <a:r>
              <a:rPr lang="en-US" sz="1800" dirty="0" err="1" smtClean="0">
                <a:solidFill>
                  <a:srgbClr val="141414"/>
                </a:solidFill>
              </a:rPr>
              <a:t>gjurmët</a:t>
            </a:r>
            <a:r>
              <a:rPr lang="en-US" sz="1800" dirty="0" smtClean="0">
                <a:solidFill>
                  <a:srgbClr val="141414"/>
                </a:solidFill>
              </a:rPr>
              <a:t> </a:t>
            </a:r>
            <a:r>
              <a:rPr lang="en-US" sz="1800" dirty="0" err="1" smtClean="0">
                <a:solidFill>
                  <a:srgbClr val="141414"/>
                </a:solidFill>
              </a:rPr>
              <a:t>nëpërmejt</a:t>
            </a:r>
            <a:r>
              <a:rPr lang="en-US" sz="1800" dirty="0" smtClean="0">
                <a:solidFill>
                  <a:srgbClr val="141414"/>
                </a:solidFill>
              </a:rPr>
              <a:t> </a:t>
            </a:r>
            <a:r>
              <a:rPr lang="en-US" sz="1800" dirty="0" err="1" smtClean="0">
                <a:solidFill>
                  <a:srgbClr val="141414"/>
                </a:solidFill>
              </a:rPr>
              <a:t>gjilpërave</a:t>
            </a:r>
            <a:r>
              <a:rPr lang="en-US" sz="1800" dirty="0" smtClean="0">
                <a:solidFill>
                  <a:srgbClr val="141414"/>
                </a:solidFill>
              </a:rPr>
              <a:t> </a:t>
            </a:r>
            <a:r>
              <a:rPr lang="en-US" sz="1800" dirty="0" err="1" smtClean="0">
                <a:solidFill>
                  <a:srgbClr val="141414"/>
                </a:solidFill>
              </a:rPr>
              <a:t>mbi</a:t>
            </a:r>
            <a:r>
              <a:rPr lang="en-US" sz="1800" dirty="0" smtClean="0">
                <a:solidFill>
                  <a:srgbClr val="141414"/>
                </a:solidFill>
              </a:rPr>
              <a:t> </a:t>
            </a:r>
            <a:r>
              <a:rPr lang="en-US" sz="1800" dirty="0" err="1" smtClean="0">
                <a:solidFill>
                  <a:srgbClr val="141414"/>
                </a:solidFill>
              </a:rPr>
              <a:t>shirit</a:t>
            </a:r>
            <a:r>
              <a:rPr lang="en-US" sz="1800" dirty="0" smtClean="0">
                <a:solidFill>
                  <a:srgbClr val="141414"/>
                </a:solidFill>
              </a:rPr>
              <a:t> me </a:t>
            </a:r>
            <a:r>
              <a:rPr lang="en-US" sz="1800" dirty="0" err="1" smtClean="0">
                <a:solidFill>
                  <a:srgbClr val="141414"/>
                </a:solidFill>
              </a:rPr>
              <a:t>ngjyrë</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letër</a:t>
            </a:r>
            <a:r>
              <a:rPr lang="en-US" sz="1800" dirty="0" smtClean="0">
                <a:solidFill>
                  <a:srgbClr val="141414"/>
                </a:solidFill>
              </a:rPr>
              <a:t>. </a:t>
            </a:r>
            <a:r>
              <a:rPr lang="en-US" sz="1800" dirty="0" err="1" smtClean="0">
                <a:solidFill>
                  <a:srgbClr val="141414"/>
                </a:solidFill>
              </a:rPr>
              <a:t>Cilësia</a:t>
            </a:r>
            <a:r>
              <a:rPr lang="en-US" sz="1800" dirty="0" smtClean="0">
                <a:solidFill>
                  <a:srgbClr val="141414"/>
                </a:solidFill>
              </a:rPr>
              <a:t> e </a:t>
            </a:r>
            <a:r>
              <a:rPr lang="en-US" sz="1800" dirty="0" err="1" smtClean="0">
                <a:solidFill>
                  <a:srgbClr val="141414"/>
                </a:solidFill>
              </a:rPr>
              <a:t>shtypjes</a:t>
            </a:r>
            <a:r>
              <a:rPr lang="en-US" sz="1800" dirty="0" smtClean="0">
                <a:solidFill>
                  <a:srgbClr val="141414"/>
                </a:solidFill>
              </a:rPr>
              <a:t> </a:t>
            </a:r>
            <a:r>
              <a:rPr lang="en-US" sz="1800" dirty="0" err="1" smtClean="0">
                <a:solidFill>
                  <a:srgbClr val="141414"/>
                </a:solidFill>
              </a:rPr>
              <a:t>së</a:t>
            </a:r>
            <a:r>
              <a:rPr lang="en-US" sz="1800" dirty="0" smtClean="0">
                <a:solidFill>
                  <a:srgbClr val="141414"/>
                </a:solidFill>
              </a:rPr>
              <a:t> </a:t>
            </a:r>
            <a:r>
              <a:rPr lang="en-US" sz="1800" dirty="0" err="1" smtClean="0">
                <a:solidFill>
                  <a:srgbClr val="141414"/>
                </a:solidFill>
              </a:rPr>
              <a:t>shkronjave</a:t>
            </a:r>
            <a:r>
              <a:rPr lang="en-US" sz="1800" dirty="0" smtClean="0">
                <a:solidFill>
                  <a:srgbClr val="141414"/>
                </a:solidFill>
              </a:rPr>
              <a:t> </a:t>
            </a:r>
            <a:r>
              <a:rPr lang="en-US" sz="1800" dirty="0" err="1" smtClean="0">
                <a:solidFill>
                  <a:srgbClr val="141414"/>
                </a:solidFill>
              </a:rPr>
              <a:t>varet</a:t>
            </a:r>
            <a:r>
              <a:rPr lang="en-US" sz="1800" dirty="0" smtClean="0">
                <a:solidFill>
                  <a:srgbClr val="141414"/>
                </a:solidFill>
              </a:rPr>
              <a:t> </a:t>
            </a:r>
            <a:r>
              <a:rPr lang="en-US" sz="1800" dirty="0" err="1" smtClean="0">
                <a:solidFill>
                  <a:srgbClr val="141414"/>
                </a:solidFill>
              </a:rPr>
              <a:t>nga</a:t>
            </a:r>
            <a:r>
              <a:rPr lang="en-US" sz="1800" dirty="0" smtClean="0">
                <a:solidFill>
                  <a:srgbClr val="141414"/>
                </a:solidFill>
              </a:rPr>
              <a:t> </a:t>
            </a:r>
            <a:r>
              <a:rPr lang="en-US" sz="1800" dirty="0" err="1" smtClean="0">
                <a:solidFill>
                  <a:srgbClr val="141414"/>
                </a:solidFill>
              </a:rPr>
              <a:t>numri</a:t>
            </a:r>
            <a:r>
              <a:rPr lang="en-US" sz="1800" dirty="0" smtClean="0">
                <a:solidFill>
                  <a:srgbClr val="141414"/>
                </a:solidFill>
              </a:rPr>
              <a:t> </a:t>
            </a:r>
            <a:r>
              <a:rPr lang="en-US" sz="1800" dirty="0" err="1" smtClean="0">
                <a:solidFill>
                  <a:srgbClr val="141414"/>
                </a:solidFill>
              </a:rPr>
              <a:t>i</a:t>
            </a:r>
            <a:r>
              <a:rPr lang="en-US" sz="1800" dirty="0" smtClean="0">
                <a:solidFill>
                  <a:srgbClr val="141414"/>
                </a:solidFill>
              </a:rPr>
              <a:t> </a:t>
            </a:r>
            <a:r>
              <a:rPr lang="en-US" sz="1800" dirty="0" err="1" smtClean="0">
                <a:solidFill>
                  <a:srgbClr val="141414"/>
                </a:solidFill>
              </a:rPr>
              <a:t>gjilpërave</a:t>
            </a:r>
            <a:r>
              <a:rPr lang="en-US" sz="1800" dirty="0" smtClean="0">
                <a:solidFill>
                  <a:srgbClr val="141414"/>
                </a:solidFill>
              </a:rPr>
              <a:t>. </a:t>
            </a:r>
            <a:r>
              <a:rPr lang="en-US" sz="1800" dirty="0" err="1" smtClean="0">
                <a:solidFill>
                  <a:srgbClr val="141414"/>
                </a:solidFill>
              </a:rPr>
              <a:t>Egzistojnë</a:t>
            </a:r>
            <a:r>
              <a:rPr lang="en-US" sz="1800" dirty="0" smtClean="0">
                <a:solidFill>
                  <a:srgbClr val="141414"/>
                </a:solidFill>
              </a:rPr>
              <a:t> </a:t>
            </a:r>
            <a:r>
              <a:rPr lang="en-US" sz="1800" dirty="0" err="1" smtClean="0">
                <a:solidFill>
                  <a:srgbClr val="141414"/>
                </a:solidFill>
              </a:rPr>
              <a:t>shtypësit</a:t>
            </a:r>
            <a:r>
              <a:rPr lang="en-US" sz="1800" dirty="0" smtClean="0">
                <a:solidFill>
                  <a:srgbClr val="141414"/>
                </a:solidFill>
              </a:rPr>
              <a:t> me 9 </a:t>
            </a:r>
            <a:r>
              <a:rPr lang="en-US" sz="1800" dirty="0" err="1" smtClean="0">
                <a:solidFill>
                  <a:srgbClr val="141414"/>
                </a:solidFill>
              </a:rPr>
              <a:t>dhe</a:t>
            </a:r>
            <a:r>
              <a:rPr lang="en-US" sz="1800" dirty="0" smtClean="0">
                <a:solidFill>
                  <a:srgbClr val="141414"/>
                </a:solidFill>
              </a:rPr>
              <a:t> 24 </a:t>
            </a:r>
            <a:r>
              <a:rPr lang="en-US" sz="1800" dirty="0" err="1" smtClean="0">
                <a:solidFill>
                  <a:srgbClr val="141414"/>
                </a:solidFill>
              </a:rPr>
              <a:t>gjilpëra</a:t>
            </a:r>
            <a:r>
              <a:rPr lang="en-US" sz="1800" dirty="0" smtClean="0">
                <a:solidFill>
                  <a:srgbClr val="141414"/>
                </a:solidFill>
              </a:rPr>
              <a:t>. E meta e </a:t>
            </a:r>
            <a:r>
              <a:rPr lang="en-US" sz="1800" dirty="0" err="1" smtClean="0">
                <a:solidFill>
                  <a:srgbClr val="141414"/>
                </a:solidFill>
              </a:rPr>
              <a:t>tyre</a:t>
            </a:r>
            <a:r>
              <a:rPr lang="en-US" sz="1800" dirty="0" smtClean="0">
                <a:solidFill>
                  <a:srgbClr val="141414"/>
                </a:solidFill>
              </a:rPr>
              <a:t> </a:t>
            </a:r>
            <a:r>
              <a:rPr lang="en-US" sz="1800" dirty="0" err="1" smtClean="0">
                <a:solidFill>
                  <a:srgbClr val="141414"/>
                </a:solidFill>
              </a:rPr>
              <a:t>është</a:t>
            </a:r>
            <a:r>
              <a:rPr lang="en-US" sz="1800" dirty="0" smtClean="0">
                <a:solidFill>
                  <a:srgbClr val="141414"/>
                </a:solidFill>
              </a:rPr>
              <a:t> se </a:t>
            </a:r>
            <a:r>
              <a:rPr lang="en-US" sz="1800" dirty="0" err="1" smtClean="0">
                <a:solidFill>
                  <a:srgbClr val="141414"/>
                </a:solidFill>
              </a:rPr>
              <a:t>janë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ngadalshëm</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shtypje</a:t>
            </a:r>
            <a:r>
              <a:rPr lang="en-US" sz="1800" dirty="0" smtClean="0">
                <a:solidFill>
                  <a:srgbClr val="141414"/>
                </a:solidFill>
              </a:rPr>
              <a:t> , </a:t>
            </a:r>
            <a:r>
              <a:rPr lang="en-US" sz="1800" dirty="0" err="1" smtClean="0">
                <a:solidFill>
                  <a:srgbClr val="141414"/>
                </a:solidFill>
              </a:rPr>
              <a:t>cilësia</a:t>
            </a:r>
            <a:r>
              <a:rPr lang="en-US" sz="1800" dirty="0" smtClean="0">
                <a:solidFill>
                  <a:srgbClr val="141414"/>
                </a:solidFill>
              </a:rPr>
              <a:t> e </a:t>
            </a:r>
            <a:r>
              <a:rPr lang="en-US" sz="1800" dirty="0" err="1" smtClean="0">
                <a:solidFill>
                  <a:srgbClr val="141414"/>
                </a:solidFill>
              </a:rPr>
              <a:t>shtypjes</a:t>
            </a:r>
            <a:r>
              <a:rPr lang="en-US" sz="1800" dirty="0" smtClean="0">
                <a:solidFill>
                  <a:srgbClr val="141414"/>
                </a:solidFill>
              </a:rPr>
              <a:t> </a:t>
            </a:r>
            <a:r>
              <a:rPr lang="en-US" sz="1800" dirty="0" err="1" smtClean="0">
                <a:solidFill>
                  <a:srgbClr val="141414"/>
                </a:solidFill>
              </a:rPr>
              <a:t>është</a:t>
            </a:r>
            <a:r>
              <a:rPr lang="en-US" sz="1800" dirty="0" smtClean="0">
                <a:solidFill>
                  <a:srgbClr val="141414"/>
                </a:solidFill>
              </a:rPr>
              <a:t> e </a:t>
            </a:r>
            <a:r>
              <a:rPr lang="en-US" sz="1800" dirty="0" err="1" smtClean="0">
                <a:solidFill>
                  <a:srgbClr val="141414"/>
                </a:solidFill>
              </a:rPr>
              <a:t>kufizuar</a:t>
            </a:r>
            <a:r>
              <a:rPr lang="en-US" sz="1800" dirty="0" smtClean="0">
                <a:solidFill>
                  <a:srgbClr val="141414"/>
                </a:solidFill>
              </a:rPr>
              <a:t> </a:t>
            </a:r>
            <a:r>
              <a:rPr lang="en-US" sz="1800" dirty="0" err="1" smtClean="0">
                <a:solidFill>
                  <a:srgbClr val="141414"/>
                </a:solidFill>
              </a:rPr>
              <a:t>dhe</a:t>
            </a:r>
            <a:r>
              <a:rPr lang="en-US" sz="1800" dirty="0" smtClean="0">
                <a:solidFill>
                  <a:srgbClr val="141414"/>
                </a:solidFill>
              </a:rPr>
              <a:t> </a:t>
            </a:r>
            <a:r>
              <a:rPr lang="en-US" sz="1800" dirty="0" err="1" smtClean="0">
                <a:solidFill>
                  <a:srgbClr val="141414"/>
                </a:solidFill>
              </a:rPr>
              <a:t>kanë</a:t>
            </a:r>
            <a:r>
              <a:rPr lang="en-US" sz="1800" dirty="0" smtClean="0">
                <a:solidFill>
                  <a:srgbClr val="141414"/>
                </a:solidFill>
              </a:rPr>
              <a:t> </a:t>
            </a:r>
            <a:r>
              <a:rPr lang="en-US" sz="1800" dirty="0" err="1" smtClean="0">
                <a:solidFill>
                  <a:srgbClr val="141414"/>
                </a:solidFill>
              </a:rPr>
              <a:t>zhurmë</a:t>
            </a:r>
            <a:r>
              <a:rPr lang="en-US" sz="1800" dirty="0" smtClean="0">
                <a:solidFill>
                  <a:srgbClr val="141414"/>
                </a:solidFill>
              </a:rPr>
              <a:t> </a:t>
            </a:r>
            <a:r>
              <a:rPr lang="en-US" sz="1800" dirty="0" err="1" smtClean="0">
                <a:solidFill>
                  <a:srgbClr val="141414"/>
                </a:solidFill>
              </a:rPr>
              <a:t>gjatë</a:t>
            </a:r>
            <a:r>
              <a:rPr lang="en-US" sz="1800" dirty="0" smtClean="0">
                <a:solidFill>
                  <a:srgbClr val="141414"/>
                </a:solidFill>
              </a:rPr>
              <a:t> </a:t>
            </a:r>
            <a:r>
              <a:rPr lang="en-US" sz="1800" dirty="0" err="1" smtClean="0">
                <a:solidFill>
                  <a:srgbClr val="141414"/>
                </a:solidFill>
              </a:rPr>
              <a:t>shtypjes</a:t>
            </a:r>
            <a:r>
              <a:rPr lang="en-US" sz="1800" dirty="0" smtClean="0">
                <a:solidFill>
                  <a:srgbClr val="141414"/>
                </a:solidFill>
              </a:rPr>
              <a:t>.</a:t>
            </a:r>
            <a:r>
              <a:rPr lang="en-US" sz="1800" dirty="0" smtClean="0"/>
              <a:t/>
            </a:r>
            <a:br>
              <a:rPr lang="en-US" sz="1800" dirty="0" smtClean="0"/>
            </a:br>
            <a:r>
              <a:rPr lang="en-US" sz="1800" dirty="0" err="1" smtClean="0">
                <a:solidFill>
                  <a:srgbClr val="141414"/>
                </a:solidFill>
              </a:rPr>
              <a:t>Shtypësi</a:t>
            </a:r>
            <a:r>
              <a:rPr lang="en-US" sz="1800" dirty="0" smtClean="0">
                <a:solidFill>
                  <a:srgbClr val="141414"/>
                </a:solidFill>
              </a:rPr>
              <a:t> Link Jet</a:t>
            </a:r>
            <a:r>
              <a:rPr lang="en-US" sz="1800" dirty="0" smtClean="0"/>
              <a:t/>
            </a:r>
            <a:br>
              <a:rPr lang="en-US" sz="1800" dirty="0" smtClean="0"/>
            </a:br>
            <a:r>
              <a:rPr lang="en-US" sz="1800" dirty="0" smtClean="0">
                <a:solidFill>
                  <a:srgbClr val="141414"/>
                </a:solidFill>
              </a:rPr>
              <a:t>-</a:t>
            </a:r>
            <a:r>
              <a:rPr lang="en-US" sz="1800" dirty="0" err="1" smtClean="0">
                <a:solidFill>
                  <a:srgbClr val="141414"/>
                </a:solidFill>
              </a:rPr>
              <a:t>Shtypësi</a:t>
            </a:r>
            <a:r>
              <a:rPr lang="en-US" sz="1800" dirty="0" smtClean="0">
                <a:solidFill>
                  <a:srgbClr val="141414"/>
                </a:solidFill>
              </a:rPr>
              <a:t> Link Jet e </a:t>
            </a:r>
            <a:r>
              <a:rPr lang="en-US" sz="1800" dirty="0" err="1" smtClean="0">
                <a:solidFill>
                  <a:srgbClr val="141414"/>
                </a:solidFill>
              </a:rPr>
              <a:t>realizojnështypjen</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a:t>
            </a:r>
            <a:r>
              <a:rPr lang="en-US" sz="1800" dirty="0" err="1" smtClean="0">
                <a:solidFill>
                  <a:srgbClr val="141414"/>
                </a:solidFill>
              </a:rPr>
              <a:t>teknikë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posaçme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lëshimit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ngjyrës</a:t>
            </a:r>
            <a:r>
              <a:rPr lang="en-US" sz="1800" dirty="0" smtClean="0">
                <a:solidFill>
                  <a:srgbClr val="141414"/>
                </a:solidFill>
              </a:rPr>
              <a:t> </a:t>
            </a:r>
            <a:r>
              <a:rPr lang="en-US" sz="1800" dirty="0" err="1" smtClean="0">
                <a:solidFill>
                  <a:srgbClr val="141414"/>
                </a:solidFill>
              </a:rPr>
              <a:t>në</a:t>
            </a:r>
            <a:r>
              <a:rPr lang="en-US" sz="1800" dirty="0" smtClean="0">
                <a:solidFill>
                  <a:srgbClr val="141414"/>
                </a:solidFill>
              </a:rPr>
              <a:t> vend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caktuar</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sipërfaqes</a:t>
            </a:r>
            <a:r>
              <a:rPr lang="en-US" sz="1800" dirty="0" smtClean="0">
                <a:solidFill>
                  <a:srgbClr val="141414"/>
                </a:solidFill>
              </a:rPr>
              <a:t> </a:t>
            </a:r>
            <a:r>
              <a:rPr lang="en-US" sz="1800" dirty="0" err="1" smtClean="0">
                <a:solidFill>
                  <a:srgbClr val="141414"/>
                </a:solidFill>
              </a:rPr>
              <a:t>së</a:t>
            </a:r>
            <a:r>
              <a:rPr lang="en-US" sz="1800" dirty="0" smtClean="0">
                <a:solidFill>
                  <a:srgbClr val="141414"/>
                </a:solidFill>
              </a:rPr>
              <a:t> </a:t>
            </a:r>
            <a:r>
              <a:rPr lang="en-US" sz="1800" dirty="0" err="1" smtClean="0">
                <a:solidFill>
                  <a:srgbClr val="141414"/>
                </a:solidFill>
              </a:rPr>
              <a:t>letrëse</a:t>
            </a:r>
            <a:r>
              <a:rPr lang="en-US" sz="1800" dirty="0" smtClean="0">
                <a:solidFill>
                  <a:srgbClr val="141414"/>
                </a:solidFill>
              </a:rPr>
              <a:t>. </a:t>
            </a:r>
            <a:r>
              <a:rPr lang="en-US" sz="1800" dirty="0" err="1" smtClean="0">
                <a:solidFill>
                  <a:srgbClr val="141414"/>
                </a:solidFill>
              </a:rPr>
              <a:t>Këta</a:t>
            </a:r>
            <a:r>
              <a:rPr lang="en-US" sz="1800" dirty="0" smtClean="0">
                <a:solidFill>
                  <a:srgbClr val="141414"/>
                </a:solidFill>
              </a:rPr>
              <a:t> </a:t>
            </a:r>
            <a:r>
              <a:rPr lang="en-US" sz="1800" dirty="0" err="1" smtClean="0">
                <a:solidFill>
                  <a:srgbClr val="141414"/>
                </a:solidFill>
              </a:rPr>
              <a:t>shtypës</a:t>
            </a:r>
            <a:r>
              <a:rPr lang="en-US" sz="1800" dirty="0" smtClean="0">
                <a:solidFill>
                  <a:srgbClr val="141414"/>
                </a:solidFill>
              </a:rPr>
              <a:t> </a:t>
            </a:r>
            <a:r>
              <a:rPr lang="en-US" sz="1800" dirty="0" err="1" smtClean="0">
                <a:solidFill>
                  <a:srgbClr val="141414"/>
                </a:solidFill>
              </a:rPr>
              <a:t>kohëve</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fundit</a:t>
            </a:r>
            <a:r>
              <a:rPr lang="en-US" sz="1800" dirty="0" smtClean="0">
                <a:solidFill>
                  <a:srgbClr val="141414"/>
                </a:solidFill>
              </a:rPr>
              <a:t> </a:t>
            </a:r>
            <a:r>
              <a:rPr lang="en-US" sz="1800" dirty="0" err="1" smtClean="0">
                <a:solidFill>
                  <a:srgbClr val="141414"/>
                </a:solidFill>
              </a:rPr>
              <a:t>janë</a:t>
            </a:r>
            <a:r>
              <a:rPr lang="en-US" sz="1800" dirty="0" smtClean="0">
                <a:solidFill>
                  <a:srgbClr val="141414"/>
                </a:solidFill>
              </a:rPr>
              <a:t> </a:t>
            </a:r>
            <a:r>
              <a:rPr lang="en-US" sz="1800" dirty="0" err="1" smtClean="0">
                <a:solidFill>
                  <a:srgbClr val="141414"/>
                </a:solidFill>
              </a:rPr>
              <a:t>mjaft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kërkuar</a:t>
            </a:r>
            <a:r>
              <a:rPr lang="en-US" sz="1800" dirty="0" smtClean="0">
                <a:solidFill>
                  <a:srgbClr val="141414"/>
                </a:solidFill>
              </a:rPr>
              <a:t> </a:t>
            </a:r>
            <a:r>
              <a:rPr lang="en-US" sz="1800" dirty="0" err="1" smtClean="0">
                <a:solidFill>
                  <a:srgbClr val="141414"/>
                </a:solidFill>
              </a:rPr>
              <a:t>meqë</a:t>
            </a:r>
            <a:r>
              <a:rPr lang="en-US" sz="1800" dirty="0" smtClean="0">
                <a:solidFill>
                  <a:srgbClr val="141414"/>
                </a:solidFill>
              </a:rPr>
              <a:t> </a:t>
            </a:r>
            <a:r>
              <a:rPr lang="en-US" sz="1800" dirty="0" err="1" smtClean="0">
                <a:solidFill>
                  <a:srgbClr val="141414"/>
                </a:solidFill>
              </a:rPr>
              <a:t>mundësojnë</a:t>
            </a:r>
            <a:r>
              <a:rPr lang="en-US" sz="1800" dirty="0" smtClean="0">
                <a:solidFill>
                  <a:srgbClr val="141414"/>
                </a:solidFill>
              </a:rPr>
              <a:t> </a:t>
            </a:r>
            <a:r>
              <a:rPr lang="en-US" sz="1800" dirty="0" err="1" smtClean="0">
                <a:solidFill>
                  <a:srgbClr val="141414"/>
                </a:solidFill>
              </a:rPr>
              <a:t>shtypjen</a:t>
            </a:r>
            <a:r>
              <a:rPr lang="en-US" sz="1800" dirty="0" smtClean="0">
                <a:solidFill>
                  <a:srgbClr val="141414"/>
                </a:solidFill>
              </a:rPr>
              <a:t> me </a:t>
            </a:r>
            <a:r>
              <a:rPr lang="en-US" sz="1800" dirty="0" err="1" smtClean="0">
                <a:solidFill>
                  <a:srgbClr val="141414"/>
                </a:solidFill>
              </a:rPr>
              <a:t>ngjyra</a:t>
            </a:r>
            <a:r>
              <a:rPr lang="en-US" sz="1800" dirty="0" smtClean="0">
                <a:solidFill>
                  <a:srgbClr val="141414"/>
                </a:solidFill>
              </a:rPr>
              <a:t>. </a:t>
            </a:r>
            <a:r>
              <a:rPr lang="en-US" sz="1800" dirty="0" err="1" smtClean="0">
                <a:solidFill>
                  <a:srgbClr val="141414"/>
                </a:solidFill>
              </a:rPr>
              <a:t>Krahasuar</a:t>
            </a:r>
            <a:r>
              <a:rPr lang="en-US" sz="1800" dirty="0" smtClean="0">
                <a:solidFill>
                  <a:srgbClr val="141414"/>
                </a:solidFill>
              </a:rPr>
              <a:t> me </a:t>
            </a:r>
            <a:r>
              <a:rPr lang="en-US" sz="1800" dirty="0" err="1" smtClean="0">
                <a:solidFill>
                  <a:srgbClr val="141414"/>
                </a:solidFill>
              </a:rPr>
              <a:t>shtypësit</a:t>
            </a:r>
            <a:r>
              <a:rPr lang="en-US" sz="1800" dirty="0" smtClean="0">
                <a:solidFill>
                  <a:srgbClr val="141414"/>
                </a:solidFill>
              </a:rPr>
              <a:t> </a:t>
            </a:r>
            <a:r>
              <a:rPr lang="en-US" sz="1800" dirty="0" err="1" smtClean="0">
                <a:solidFill>
                  <a:srgbClr val="141414"/>
                </a:solidFill>
              </a:rPr>
              <a:t>matericorë</a:t>
            </a:r>
            <a:r>
              <a:rPr lang="en-US" sz="1800" dirty="0" smtClean="0">
                <a:solidFill>
                  <a:srgbClr val="141414"/>
                </a:solidFill>
              </a:rPr>
              <a:t> </a:t>
            </a:r>
            <a:r>
              <a:rPr lang="en-US" sz="1800" dirty="0" err="1" smtClean="0">
                <a:solidFill>
                  <a:srgbClr val="141414"/>
                </a:solidFill>
              </a:rPr>
              <a:t>këta</a:t>
            </a:r>
            <a:r>
              <a:rPr lang="en-US" sz="1800" dirty="0" smtClean="0">
                <a:solidFill>
                  <a:srgbClr val="141414"/>
                </a:solidFill>
              </a:rPr>
              <a:t> </a:t>
            </a:r>
            <a:r>
              <a:rPr lang="en-US" sz="1800" dirty="0" err="1" smtClean="0">
                <a:solidFill>
                  <a:srgbClr val="141414"/>
                </a:solidFill>
              </a:rPr>
              <a:t>shtypës</a:t>
            </a:r>
            <a:r>
              <a:rPr lang="en-US" sz="1800" dirty="0" smtClean="0">
                <a:solidFill>
                  <a:srgbClr val="141414"/>
                </a:solidFill>
              </a:rPr>
              <a:t> </a:t>
            </a:r>
            <a:r>
              <a:rPr lang="en-US" sz="1800" dirty="0" err="1" smtClean="0">
                <a:solidFill>
                  <a:srgbClr val="141414"/>
                </a:solidFill>
              </a:rPr>
              <a:t>dallohen</a:t>
            </a:r>
            <a:r>
              <a:rPr lang="en-US" sz="1800" dirty="0" smtClean="0">
                <a:solidFill>
                  <a:srgbClr val="141414"/>
                </a:solidFill>
              </a:rPr>
              <a:t> me </a:t>
            </a:r>
            <a:r>
              <a:rPr lang="en-US" sz="1800" dirty="0" err="1" smtClean="0">
                <a:solidFill>
                  <a:srgbClr val="141414"/>
                </a:solidFill>
              </a:rPr>
              <a:t>cilësi</a:t>
            </a:r>
            <a:r>
              <a:rPr lang="en-US" sz="1800" dirty="0" smtClean="0">
                <a:solidFill>
                  <a:srgbClr val="141414"/>
                </a:solidFill>
              </a:rPr>
              <a:t> </a:t>
            </a:r>
            <a:r>
              <a:rPr lang="en-US" sz="1800" dirty="0" err="1" smtClean="0">
                <a:solidFill>
                  <a:srgbClr val="141414"/>
                </a:solidFill>
              </a:rPr>
              <a:t>më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lartë</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shtypjes</a:t>
            </a:r>
            <a:r>
              <a:rPr lang="en-US" sz="1800" dirty="0" smtClean="0">
                <a:solidFill>
                  <a:srgbClr val="141414"/>
                </a:solidFill>
              </a:rPr>
              <a:t> </a:t>
            </a:r>
            <a:r>
              <a:rPr lang="en-US" sz="1800" dirty="0" err="1" smtClean="0">
                <a:solidFill>
                  <a:srgbClr val="141414"/>
                </a:solidFill>
              </a:rPr>
              <a:t>dhe</a:t>
            </a:r>
            <a:r>
              <a:rPr lang="en-US" sz="1800" dirty="0" smtClean="0">
                <a:solidFill>
                  <a:srgbClr val="141414"/>
                </a:solidFill>
              </a:rPr>
              <a:t> me </a:t>
            </a:r>
            <a:r>
              <a:rPr lang="en-US" sz="1800" dirty="0" err="1" smtClean="0">
                <a:solidFill>
                  <a:srgbClr val="141414"/>
                </a:solidFill>
              </a:rPr>
              <a:t>ngjyra</a:t>
            </a:r>
            <a:r>
              <a:rPr lang="en-US" sz="1800" dirty="0" smtClean="0">
                <a:solidFill>
                  <a:srgbClr val="141414"/>
                </a:solidFill>
              </a:rPr>
              <a:t> </a:t>
            </a:r>
            <a:r>
              <a:rPr lang="en-US" sz="1800" dirty="0" err="1" smtClean="0">
                <a:solidFill>
                  <a:srgbClr val="141414"/>
                </a:solidFill>
              </a:rPr>
              <a:t>dhe</a:t>
            </a:r>
            <a:r>
              <a:rPr lang="en-US" sz="1800" dirty="0" smtClean="0">
                <a:solidFill>
                  <a:srgbClr val="141414"/>
                </a:solidFill>
              </a:rPr>
              <a:t> </a:t>
            </a:r>
            <a:r>
              <a:rPr lang="en-US" sz="1800" dirty="0" err="1" smtClean="0">
                <a:solidFill>
                  <a:srgbClr val="141414"/>
                </a:solidFill>
              </a:rPr>
              <a:t>mezhurmë</a:t>
            </a:r>
            <a:r>
              <a:rPr lang="en-US" sz="1800" dirty="0" smtClean="0">
                <a:solidFill>
                  <a:srgbClr val="141414"/>
                </a:solidFill>
              </a:rPr>
              <a:t> </a:t>
            </a:r>
            <a:r>
              <a:rPr lang="en-US" sz="1800" dirty="0" err="1" smtClean="0">
                <a:solidFill>
                  <a:srgbClr val="141414"/>
                </a:solidFill>
              </a:rPr>
              <a:t>mjaft</a:t>
            </a:r>
            <a:r>
              <a:rPr lang="en-US" sz="1800" dirty="0" smtClean="0">
                <a:solidFill>
                  <a:srgbClr val="141414"/>
                </a:solidFill>
              </a:rPr>
              <a:t> </a:t>
            </a:r>
            <a:r>
              <a:rPr lang="en-US" sz="1800" dirty="0" err="1" smtClean="0">
                <a:solidFill>
                  <a:srgbClr val="141414"/>
                </a:solidFill>
              </a:rPr>
              <a:t>të</a:t>
            </a:r>
            <a:r>
              <a:rPr lang="en-US" sz="1800" dirty="0" smtClean="0">
                <a:solidFill>
                  <a:srgbClr val="141414"/>
                </a:solidFill>
              </a:rPr>
              <a:t> </a:t>
            </a:r>
            <a:r>
              <a:rPr lang="en-US" sz="1800" dirty="0" err="1" smtClean="0">
                <a:solidFill>
                  <a:srgbClr val="141414"/>
                </a:solidFill>
              </a:rPr>
              <a:t>vogël</a:t>
            </a:r>
            <a:r>
              <a:rPr lang="en-US" sz="1800" dirty="0" smtClean="0">
                <a:solidFill>
                  <a:srgbClr val="141414"/>
                </a:solidFill>
              </a:rPr>
              <a:t>.</a:t>
            </a:r>
            <a:endParaRPr lang="en-US" sz="1800" dirty="0"/>
          </a:p>
        </p:txBody>
      </p:sp>
      <p:pic>
        <p:nvPicPr>
          <p:cNvPr id="8" name="Picture Placeholder 7" descr="images.jpg"/>
          <p:cNvPicPr>
            <a:picLocks noGrp="1" noChangeAspect="1"/>
          </p:cNvPicPr>
          <p:nvPr>
            <p:ph type="pic" idx="1"/>
          </p:nvPr>
        </p:nvPicPr>
        <p:blipFill>
          <a:blip r:embed="rId2"/>
          <a:srcRect l="20041" r="20041"/>
          <a:stretch>
            <a:fillRect/>
          </a:stretch>
        </p:blip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139</TotalTime>
  <Words>243</Words>
  <Application>Microsoft Office PowerPoint</Application>
  <PresentationFormat>On-screen Show (4:3)</PresentationFormat>
  <Paragraphs>21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                                                     Mimoza Bajrami  donjeta  miftari</vt:lpstr>
      <vt:lpstr> Sistemi kompjuterik </vt:lpstr>
      <vt:lpstr> Shtepiza</vt:lpstr>
      <vt:lpstr>                                                     Pllaka  amë (motherboard)</vt:lpstr>
      <vt:lpstr>Njesite hyrese  dhe dalese</vt:lpstr>
      <vt:lpstr>Kartela Grafike -Kartela Grafike mundëson komunikimin e kopmjuterit me ekranin e tij.Kartela e pare grafike për ekran të kompjuterit kanë qenë të llojit CGA (Color Graphic Adapter). Mirpo, viteve të nëntëdhjeta jan paraqitur VGA (Video Graphic Array) si dhe ato SVGA (Super VGA),të cilat kanë rezolucion 1024x768 pika për inç në katror ose edhe 1024x1280 pika pë inç në katror me ç’rast cilësia e fotografisë është jashtëzakonisht e mirë. Kartelat e vjetra të llojit VGA,EGA,CGA dhe Hercules nuk janë në përdorim. Kartelat Grafike më të reja janë (3D), të cilat përdoren për lojra dhe aplikime të programeve CAD. Këto kartela përmbajnë njësitë qendrore grafike individuale për të shpejtuar llogaritjen e figurave tridimensionale. </vt:lpstr>
      <vt:lpstr>PowerPoint Presentation</vt:lpstr>
      <vt:lpstr>PowerPoint Presentation</vt:lpstr>
      <vt:lpstr>PowerPoint Presentation</vt:lpstr>
      <vt:lpstr>PowerPoint Presentation</vt:lpstr>
    </vt:vector>
  </TitlesOfParts>
  <Company>Egzoni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Punoj:Mimoza Bajrami</dc:title>
  <dc:creator>Microsoft Windows</dc:creator>
  <cp:lastModifiedBy>Admin</cp:lastModifiedBy>
  <cp:revision>20</cp:revision>
  <dcterms:created xsi:type="dcterms:W3CDTF">2014-12-29T22:26:45Z</dcterms:created>
  <dcterms:modified xsi:type="dcterms:W3CDTF">2015-02-02T09:00:41Z</dcterms:modified>
</cp:coreProperties>
</file>