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4" autoAdjust="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B02CC-148A-4FD8-9FA9-C407C808FC9E}" type="doc">
      <dgm:prSet loTypeId="urn:microsoft.com/office/officeart/2005/8/layout/chevron2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262CEE56-B1A8-4DEA-8C9C-9F79E56B65F4}">
      <dgm:prSet phldrT="[Text]"/>
      <dgm:spPr/>
      <dgm:t>
        <a:bodyPr/>
        <a:lstStyle/>
        <a:p>
          <a:r>
            <a:rPr lang="en-US" dirty="0" smtClean="0"/>
            <a:t>1</a:t>
          </a:r>
        </a:p>
        <a:p>
          <a:r>
            <a:rPr lang="en-US" dirty="0" smtClean="0"/>
            <a:t>2</a:t>
          </a:r>
          <a:endParaRPr lang="en-US" dirty="0"/>
        </a:p>
      </dgm:t>
    </dgm:pt>
    <dgm:pt modelId="{78F7FB01-9CB3-46EA-B708-9E59C742DD08}" type="parTrans" cxnId="{F5A4493E-5874-4D4F-9519-D4DA2CC7CAD1}">
      <dgm:prSet/>
      <dgm:spPr/>
      <dgm:t>
        <a:bodyPr/>
        <a:lstStyle/>
        <a:p>
          <a:endParaRPr lang="en-US"/>
        </a:p>
      </dgm:t>
    </dgm:pt>
    <dgm:pt modelId="{6B204105-8B2A-4D1C-8450-B0AD9EFE5019}" type="sibTrans" cxnId="{F5A4493E-5874-4D4F-9519-D4DA2CC7CAD1}">
      <dgm:prSet/>
      <dgm:spPr/>
      <dgm:t>
        <a:bodyPr/>
        <a:lstStyle/>
        <a:p>
          <a:endParaRPr lang="en-US"/>
        </a:p>
      </dgm:t>
    </dgm:pt>
    <dgm:pt modelId="{97C998C7-8881-4F29-A193-FC9691151A12}">
      <dgm:prSet phldrT="[Text]"/>
      <dgm:spPr/>
      <dgm:t>
        <a:bodyPr/>
        <a:lstStyle/>
        <a:p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Lidhja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e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idesë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(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një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apo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më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tepër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F97A4D36-8223-471F-AD3E-BA91922329AC}" type="parTrans" cxnId="{26AD582B-F964-4F5B-BD6A-EC53B8E42086}">
      <dgm:prSet/>
      <dgm:spPr/>
      <dgm:t>
        <a:bodyPr/>
        <a:lstStyle/>
        <a:p>
          <a:endParaRPr lang="en-US"/>
        </a:p>
      </dgm:t>
    </dgm:pt>
    <dgm:pt modelId="{95C409C1-3447-4E99-9182-F6DB402E4137}" type="sibTrans" cxnId="{26AD582B-F964-4F5B-BD6A-EC53B8E42086}">
      <dgm:prSet/>
      <dgm:spPr/>
      <dgm:t>
        <a:bodyPr/>
        <a:lstStyle/>
        <a:p>
          <a:endParaRPr lang="en-US"/>
        </a:p>
      </dgm:t>
    </dgm:pt>
    <dgm:pt modelId="{C9388E5E-8899-4024-AD90-8307F1C5FE2C}">
      <dgm:prSet phldrT="[Text]"/>
      <dgm:spPr/>
      <dgm:t>
        <a:bodyPr/>
        <a:lstStyle/>
        <a:p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Vizatimi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idesë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C20B0230-26AF-420B-B41F-CDD5C53ADD93}" type="parTrans" cxnId="{2FCDCBBE-F118-471D-AE54-7C11643A3C9D}">
      <dgm:prSet/>
      <dgm:spPr/>
      <dgm:t>
        <a:bodyPr/>
        <a:lstStyle/>
        <a:p>
          <a:endParaRPr lang="en-US"/>
        </a:p>
      </dgm:t>
    </dgm:pt>
    <dgm:pt modelId="{36C44165-E777-4183-945B-07BF8B4D5BFA}" type="sibTrans" cxnId="{2FCDCBBE-F118-471D-AE54-7C11643A3C9D}">
      <dgm:prSet/>
      <dgm:spPr/>
      <dgm:t>
        <a:bodyPr/>
        <a:lstStyle/>
        <a:p>
          <a:endParaRPr lang="en-US"/>
        </a:p>
      </dgm:t>
    </dgm:pt>
    <dgm:pt modelId="{BB88E879-2AC8-4FFF-9FC6-5937B50052F8}">
      <dgm:prSet phldrT="[Text]"/>
      <dgm:spPr/>
      <dgm:t>
        <a:bodyPr/>
        <a:lstStyle/>
        <a:p>
          <a:r>
            <a:rPr lang="en-US" dirty="0" smtClean="0"/>
            <a:t>3</a:t>
          </a:r>
        </a:p>
        <a:p>
          <a:r>
            <a:rPr lang="en-US" dirty="0" smtClean="0"/>
            <a:t>4</a:t>
          </a:r>
          <a:endParaRPr lang="en-US" dirty="0"/>
        </a:p>
      </dgm:t>
    </dgm:pt>
    <dgm:pt modelId="{540B4055-5AD6-4631-A4C9-5BAD2ACDF626}" type="parTrans" cxnId="{E224E3FB-4006-481C-9928-2AF5223F2857}">
      <dgm:prSet/>
      <dgm:spPr/>
      <dgm:t>
        <a:bodyPr/>
        <a:lstStyle/>
        <a:p>
          <a:endParaRPr lang="en-US"/>
        </a:p>
      </dgm:t>
    </dgm:pt>
    <dgm:pt modelId="{E582FCAA-D247-4BB3-ABAE-DFE3E2E96D76}" type="sibTrans" cxnId="{E224E3FB-4006-481C-9928-2AF5223F2857}">
      <dgm:prSet/>
      <dgm:spPr/>
      <dgm:t>
        <a:bodyPr/>
        <a:lstStyle/>
        <a:p>
          <a:endParaRPr lang="en-US"/>
        </a:p>
      </dgm:t>
    </dgm:pt>
    <dgm:pt modelId="{E4EA2FAF-DA1D-4683-BA47-640198279D9F}">
      <dgm:prSet phldrT="[Text]"/>
      <dgm:spPr/>
      <dgm:t>
        <a:bodyPr/>
        <a:lstStyle/>
        <a:p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Miratimi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skicës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38517707-FAD3-4509-AED7-AE226F72DA34}" type="parTrans" cxnId="{166F2D56-D607-4711-B6C0-0DFA8F48F5B6}">
      <dgm:prSet/>
      <dgm:spPr/>
      <dgm:t>
        <a:bodyPr/>
        <a:lstStyle/>
        <a:p>
          <a:endParaRPr lang="en-US"/>
        </a:p>
      </dgm:t>
    </dgm:pt>
    <dgm:pt modelId="{FF370E2D-5EAA-4649-98DC-179A79205C27}" type="sibTrans" cxnId="{166F2D56-D607-4711-B6C0-0DFA8F48F5B6}">
      <dgm:prSet/>
      <dgm:spPr/>
      <dgm:t>
        <a:bodyPr/>
        <a:lstStyle/>
        <a:p>
          <a:endParaRPr lang="en-US"/>
        </a:p>
      </dgm:t>
    </dgm:pt>
    <dgm:pt modelId="{F07D25A5-CD3F-46F4-AA05-CB4D215E3398}">
      <dgm:prSet phldrT="[Text]"/>
      <dgm:spPr/>
      <dgm:t>
        <a:bodyPr/>
        <a:lstStyle/>
        <a:p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Punimi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vizatimit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teknik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dhe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6896E386-DE78-402C-894B-8CBCD8D9964F}" type="parTrans" cxnId="{09454538-08C4-484C-992C-8A358477E010}">
      <dgm:prSet/>
      <dgm:spPr/>
      <dgm:t>
        <a:bodyPr/>
        <a:lstStyle/>
        <a:p>
          <a:endParaRPr lang="en-US"/>
        </a:p>
      </dgm:t>
    </dgm:pt>
    <dgm:pt modelId="{28FB3FD7-7571-478E-9FFC-D528D1086229}" type="sibTrans" cxnId="{09454538-08C4-484C-992C-8A358477E010}">
      <dgm:prSet/>
      <dgm:spPr/>
      <dgm:t>
        <a:bodyPr/>
        <a:lstStyle/>
        <a:p>
          <a:endParaRPr lang="en-US"/>
        </a:p>
      </dgm:t>
    </dgm:pt>
    <dgm:pt modelId="{4B0AED8D-EF29-4EA5-A792-C29D889EE621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D888D8C-885F-4B5C-9622-C417E02BE5D2}" type="parTrans" cxnId="{6C057934-368C-4845-9788-52C1FDD3AFD1}">
      <dgm:prSet/>
      <dgm:spPr/>
      <dgm:t>
        <a:bodyPr/>
        <a:lstStyle/>
        <a:p>
          <a:endParaRPr lang="en-US"/>
        </a:p>
      </dgm:t>
    </dgm:pt>
    <dgm:pt modelId="{12026C6F-DB92-4DCA-B048-151DF826216B}" type="sibTrans" cxnId="{6C057934-368C-4845-9788-52C1FDD3AFD1}">
      <dgm:prSet/>
      <dgm:spPr/>
      <dgm:t>
        <a:bodyPr/>
        <a:lstStyle/>
        <a:p>
          <a:endParaRPr lang="en-US"/>
        </a:p>
      </dgm:t>
    </dgm:pt>
    <dgm:pt modelId="{FD8A38A0-10CC-41F8-8188-42712E9E1454}">
      <dgm:prSet phldrT="[Text]"/>
      <dgm:spPr/>
      <dgm:t>
        <a:bodyPr/>
        <a:lstStyle/>
        <a:p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Përpunimi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i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produktit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(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sendit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)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në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bazë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të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vizatimit</a:t>
          </a:r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3">
                  <a:lumMod val="50000"/>
                </a:schemeClr>
              </a:solidFill>
            </a:rPr>
            <a:t>teknik</a:t>
          </a:r>
          <a:endParaRPr lang="en-US" dirty="0">
            <a:solidFill>
              <a:schemeClr val="accent3">
                <a:lumMod val="50000"/>
              </a:schemeClr>
            </a:solidFill>
          </a:endParaRPr>
        </a:p>
      </dgm:t>
    </dgm:pt>
    <dgm:pt modelId="{018F8AB2-D39E-4560-898E-C9C9BF0299AE}" type="parTrans" cxnId="{395C2A84-9563-425D-AD5E-FA5C7E123FCE}">
      <dgm:prSet/>
      <dgm:spPr/>
      <dgm:t>
        <a:bodyPr/>
        <a:lstStyle/>
        <a:p>
          <a:endParaRPr lang="en-US"/>
        </a:p>
      </dgm:t>
    </dgm:pt>
    <dgm:pt modelId="{0D0BB5AA-B46B-4F34-AFA9-1A824EC223CE}" type="sibTrans" cxnId="{395C2A84-9563-425D-AD5E-FA5C7E123FCE}">
      <dgm:prSet/>
      <dgm:spPr/>
      <dgm:t>
        <a:bodyPr/>
        <a:lstStyle/>
        <a:p>
          <a:endParaRPr lang="en-US"/>
        </a:p>
      </dgm:t>
    </dgm:pt>
    <dgm:pt modelId="{8F521DAA-D1B8-4418-993E-727E05EC66AE}" type="pres">
      <dgm:prSet presAssocID="{E48B02CC-148A-4FD8-9FA9-C407C808FC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2702FE-C0C1-420B-9A64-FAC0A0A6777F}" type="pres">
      <dgm:prSet presAssocID="{262CEE56-B1A8-4DEA-8C9C-9F79E56B65F4}" presName="composite" presStyleCnt="0"/>
      <dgm:spPr/>
    </dgm:pt>
    <dgm:pt modelId="{32D4DABF-C053-4C23-BE99-48F95A23AC1F}" type="pres">
      <dgm:prSet presAssocID="{262CEE56-B1A8-4DEA-8C9C-9F79E56B65F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99276-4E73-4C6E-9B54-4800BAE4429C}" type="pres">
      <dgm:prSet presAssocID="{262CEE56-B1A8-4DEA-8C9C-9F79E56B65F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D35B2-52D4-4EF3-9804-F7B405122004}" type="pres">
      <dgm:prSet presAssocID="{6B204105-8B2A-4D1C-8450-B0AD9EFE5019}" presName="sp" presStyleCnt="0"/>
      <dgm:spPr/>
    </dgm:pt>
    <dgm:pt modelId="{7B6782B8-5197-4836-A5AF-EED321DC9B4A}" type="pres">
      <dgm:prSet presAssocID="{BB88E879-2AC8-4FFF-9FC6-5937B50052F8}" presName="composite" presStyleCnt="0"/>
      <dgm:spPr/>
    </dgm:pt>
    <dgm:pt modelId="{675DD541-C949-4F77-BBF2-E985BB3B8B22}" type="pres">
      <dgm:prSet presAssocID="{BB88E879-2AC8-4FFF-9FC6-5937B50052F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DC73-C980-4477-9246-1E701C1EB8E0}" type="pres">
      <dgm:prSet presAssocID="{BB88E879-2AC8-4FFF-9FC6-5937B50052F8}" presName="descendantText" presStyleLbl="alignAcc1" presStyleIdx="1" presStyleCnt="3" custLinFactNeighborX="59121" custLinFactNeighborY="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7C42F-8141-45CD-A74C-20C052DED983}" type="pres">
      <dgm:prSet presAssocID="{E582FCAA-D247-4BB3-ABAE-DFE3E2E96D76}" presName="sp" presStyleCnt="0"/>
      <dgm:spPr/>
    </dgm:pt>
    <dgm:pt modelId="{244D6A98-C545-496A-85C5-337F625473B3}" type="pres">
      <dgm:prSet presAssocID="{4B0AED8D-EF29-4EA5-A792-C29D889EE621}" presName="composite" presStyleCnt="0"/>
      <dgm:spPr/>
    </dgm:pt>
    <dgm:pt modelId="{84634E91-00F1-4EC3-A4B3-305C243828C1}" type="pres">
      <dgm:prSet presAssocID="{4B0AED8D-EF29-4EA5-A792-C29D889EE62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DBCC1-F2AE-4589-A2B6-E206665992B1}" type="pres">
      <dgm:prSet presAssocID="{4B0AED8D-EF29-4EA5-A792-C29D889EE62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454538-08C4-484C-992C-8A358477E010}" srcId="{BB88E879-2AC8-4FFF-9FC6-5937B50052F8}" destId="{F07D25A5-CD3F-46F4-AA05-CB4D215E3398}" srcOrd="1" destOrd="0" parTransId="{6896E386-DE78-402C-894B-8CBCD8D9964F}" sibTransId="{28FB3FD7-7571-478E-9FFC-D528D1086229}"/>
    <dgm:cxn modelId="{BEFDDB61-A4BA-4865-9B5D-4A9B0154A4C5}" type="presOf" srcId="{C9388E5E-8899-4024-AD90-8307F1C5FE2C}" destId="{7E799276-4E73-4C6E-9B54-4800BAE4429C}" srcOrd="0" destOrd="1" presId="urn:microsoft.com/office/officeart/2005/8/layout/chevron2"/>
    <dgm:cxn modelId="{9ACCA76E-C573-4A69-A8FA-658173C858E5}" type="presOf" srcId="{E48B02CC-148A-4FD8-9FA9-C407C808FC9E}" destId="{8F521DAA-D1B8-4418-993E-727E05EC66AE}" srcOrd="0" destOrd="0" presId="urn:microsoft.com/office/officeart/2005/8/layout/chevron2"/>
    <dgm:cxn modelId="{395C2A84-9563-425D-AD5E-FA5C7E123FCE}" srcId="{4B0AED8D-EF29-4EA5-A792-C29D889EE621}" destId="{FD8A38A0-10CC-41F8-8188-42712E9E1454}" srcOrd="0" destOrd="0" parTransId="{018F8AB2-D39E-4560-898E-C9C9BF0299AE}" sibTransId="{0D0BB5AA-B46B-4F34-AFA9-1A824EC223CE}"/>
    <dgm:cxn modelId="{6C057934-368C-4845-9788-52C1FDD3AFD1}" srcId="{E48B02CC-148A-4FD8-9FA9-C407C808FC9E}" destId="{4B0AED8D-EF29-4EA5-A792-C29D889EE621}" srcOrd="2" destOrd="0" parTransId="{3D888D8C-885F-4B5C-9622-C417E02BE5D2}" sibTransId="{12026C6F-DB92-4DCA-B048-151DF826216B}"/>
    <dgm:cxn modelId="{383AD406-99D0-4D6B-8D86-3384F9CE65E2}" type="presOf" srcId="{97C998C7-8881-4F29-A193-FC9691151A12}" destId="{7E799276-4E73-4C6E-9B54-4800BAE4429C}" srcOrd="0" destOrd="0" presId="urn:microsoft.com/office/officeart/2005/8/layout/chevron2"/>
    <dgm:cxn modelId="{26AD582B-F964-4F5B-BD6A-EC53B8E42086}" srcId="{262CEE56-B1A8-4DEA-8C9C-9F79E56B65F4}" destId="{97C998C7-8881-4F29-A193-FC9691151A12}" srcOrd="0" destOrd="0" parTransId="{F97A4D36-8223-471F-AD3E-BA91922329AC}" sibTransId="{95C409C1-3447-4E99-9182-F6DB402E4137}"/>
    <dgm:cxn modelId="{166F2D56-D607-4711-B6C0-0DFA8F48F5B6}" srcId="{BB88E879-2AC8-4FFF-9FC6-5937B50052F8}" destId="{E4EA2FAF-DA1D-4683-BA47-640198279D9F}" srcOrd="0" destOrd="0" parTransId="{38517707-FAD3-4509-AED7-AE226F72DA34}" sibTransId="{FF370E2D-5EAA-4649-98DC-179A79205C27}"/>
    <dgm:cxn modelId="{2FCDCBBE-F118-471D-AE54-7C11643A3C9D}" srcId="{262CEE56-B1A8-4DEA-8C9C-9F79E56B65F4}" destId="{C9388E5E-8899-4024-AD90-8307F1C5FE2C}" srcOrd="1" destOrd="0" parTransId="{C20B0230-26AF-420B-B41F-CDD5C53ADD93}" sibTransId="{36C44165-E777-4183-945B-07BF8B4D5BFA}"/>
    <dgm:cxn modelId="{E224E3FB-4006-481C-9928-2AF5223F2857}" srcId="{E48B02CC-148A-4FD8-9FA9-C407C808FC9E}" destId="{BB88E879-2AC8-4FFF-9FC6-5937B50052F8}" srcOrd="1" destOrd="0" parTransId="{540B4055-5AD6-4631-A4C9-5BAD2ACDF626}" sibTransId="{E582FCAA-D247-4BB3-ABAE-DFE3E2E96D76}"/>
    <dgm:cxn modelId="{6F6152C3-ABDC-497E-BF2B-B509465EE511}" type="presOf" srcId="{BB88E879-2AC8-4FFF-9FC6-5937B50052F8}" destId="{675DD541-C949-4F77-BBF2-E985BB3B8B22}" srcOrd="0" destOrd="0" presId="urn:microsoft.com/office/officeart/2005/8/layout/chevron2"/>
    <dgm:cxn modelId="{3C08D0A5-8DAE-4444-A454-2FDC64B674AB}" type="presOf" srcId="{FD8A38A0-10CC-41F8-8188-42712E9E1454}" destId="{DB8DBCC1-F2AE-4589-A2B6-E206665992B1}" srcOrd="0" destOrd="0" presId="urn:microsoft.com/office/officeart/2005/8/layout/chevron2"/>
    <dgm:cxn modelId="{73DE29B6-CCCA-43B7-994C-1014FB01087C}" type="presOf" srcId="{F07D25A5-CD3F-46F4-AA05-CB4D215E3398}" destId="{19B8DC73-C980-4477-9246-1E701C1EB8E0}" srcOrd="0" destOrd="1" presId="urn:microsoft.com/office/officeart/2005/8/layout/chevron2"/>
    <dgm:cxn modelId="{21A11B46-E082-4E4D-B755-B3BAFC498E92}" type="presOf" srcId="{E4EA2FAF-DA1D-4683-BA47-640198279D9F}" destId="{19B8DC73-C980-4477-9246-1E701C1EB8E0}" srcOrd="0" destOrd="0" presId="urn:microsoft.com/office/officeart/2005/8/layout/chevron2"/>
    <dgm:cxn modelId="{9DD83055-B460-4CB1-ABB0-AA2FB363729A}" type="presOf" srcId="{4B0AED8D-EF29-4EA5-A792-C29D889EE621}" destId="{84634E91-00F1-4EC3-A4B3-305C243828C1}" srcOrd="0" destOrd="0" presId="urn:microsoft.com/office/officeart/2005/8/layout/chevron2"/>
    <dgm:cxn modelId="{F5A4493E-5874-4D4F-9519-D4DA2CC7CAD1}" srcId="{E48B02CC-148A-4FD8-9FA9-C407C808FC9E}" destId="{262CEE56-B1A8-4DEA-8C9C-9F79E56B65F4}" srcOrd="0" destOrd="0" parTransId="{78F7FB01-9CB3-46EA-B708-9E59C742DD08}" sibTransId="{6B204105-8B2A-4D1C-8450-B0AD9EFE5019}"/>
    <dgm:cxn modelId="{95FEA5CE-8325-4CE0-B25C-F96C685C6C0C}" type="presOf" srcId="{262CEE56-B1A8-4DEA-8C9C-9F79E56B65F4}" destId="{32D4DABF-C053-4C23-BE99-48F95A23AC1F}" srcOrd="0" destOrd="0" presId="urn:microsoft.com/office/officeart/2005/8/layout/chevron2"/>
    <dgm:cxn modelId="{D8B23C5E-55CB-4EAC-8580-C36225E3D30E}" type="presParOf" srcId="{8F521DAA-D1B8-4418-993E-727E05EC66AE}" destId="{8A2702FE-C0C1-420B-9A64-FAC0A0A6777F}" srcOrd="0" destOrd="0" presId="urn:microsoft.com/office/officeart/2005/8/layout/chevron2"/>
    <dgm:cxn modelId="{FB33E161-F19E-4533-BDED-FEBED342787E}" type="presParOf" srcId="{8A2702FE-C0C1-420B-9A64-FAC0A0A6777F}" destId="{32D4DABF-C053-4C23-BE99-48F95A23AC1F}" srcOrd="0" destOrd="0" presId="urn:microsoft.com/office/officeart/2005/8/layout/chevron2"/>
    <dgm:cxn modelId="{B4CD60BB-2E4D-4001-AD6F-4038D2099E89}" type="presParOf" srcId="{8A2702FE-C0C1-420B-9A64-FAC0A0A6777F}" destId="{7E799276-4E73-4C6E-9B54-4800BAE4429C}" srcOrd="1" destOrd="0" presId="urn:microsoft.com/office/officeart/2005/8/layout/chevron2"/>
    <dgm:cxn modelId="{10CF0A88-53C9-4A42-8CE0-ECA3ED1C7BCB}" type="presParOf" srcId="{8F521DAA-D1B8-4418-993E-727E05EC66AE}" destId="{E8FD35B2-52D4-4EF3-9804-F7B405122004}" srcOrd="1" destOrd="0" presId="urn:microsoft.com/office/officeart/2005/8/layout/chevron2"/>
    <dgm:cxn modelId="{A11BA4B9-832A-45E5-933E-2B488A53F5DB}" type="presParOf" srcId="{8F521DAA-D1B8-4418-993E-727E05EC66AE}" destId="{7B6782B8-5197-4836-A5AF-EED321DC9B4A}" srcOrd="2" destOrd="0" presId="urn:microsoft.com/office/officeart/2005/8/layout/chevron2"/>
    <dgm:cxn modelId="{9E3A2AE0-3992-4089-864F-F54A2F47BBBB}" type="presParOf" srcId="{7B6782B8-5197-4836-A5AF-EED321DC9B4A}" destId="{675DD541-C949-4F77-BBF2-E985BB3B8B22}" srcOrd="0" destOrd="0" presId="urn:microsoft.com/office/officeart/2005/8/layout/chevron2"/>
    <dgm:cxn modelId="{B0BD7218-3002-4D37-8B88-79DABB14A098}" type="presParOf" srcId="{7B6782B8-5197-4836-A5AF-EED321DC9B4A}" destId="{19B8DC73-C980-4477-9246-1E701C1EB8E0}" srcOrd="1" destOrd="0" presId="urn:microsoft.com/office/officeart/2005/8/layout/chevron2"/>
    <dgm:cxn modelId="{9A3AB16A-8702-4D9E-AA73-61BFD48C1723}" type="presParOf" srcId="{8F521DAA-D1B8-4418-993E-727E05EC66AE}" destId="{9967C42F-8141-45CD-A74C-20C052DED983}" srcOrd="3" destOrd="0" presId="urn:microsoft.com/office/officeart/2005/8/layout/chevron2"/>
    <dgm:cxn modelId="{3F4A2F52-D9FB-4F68-8175-9589C35AEE3B}" type="presParOf" srcId="{8F521DAA-D1B8-4418-993E-727E05EC66AE}" destId="{244D6A98-C545-496A-85C5-337F625473B3}" srcOrd="4" destOrd="0" presId="urn:microsoft.com/office/officeart/2005/8/layout/chevron2"/>
    <dgm:cxn modelId="{33BF18EB-8A27-478E-A9B3-1595A249ADB1}" type="presParOf" srcId="{244D6A98-C545-496A-85C5-337F625473B3}" destId="{84634E91-00F1-4EC3-A4B3-305C243828C1}" srcOrd="0" destOrd="0" presId="urn:microsoft.com/office/officeart/2005/8/layout/chevron2"/>
    <dgm:cxn modelId="{8960DC5D-4B0A-4933-BCD6-0A7DF4F0F883}" type="presParOf" srcId="{244D6A98-C545-496A-85C5-337F625473B3}" destId="{DB8DBCC1-F2AE-4589-A2B6-E206665992B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7B2966-5A47-4C53-8B89-C86FD1C21A52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63C7045-242F-4887-93A8-7FBB77D08228}">
      <dgm:prSet phldrT="[Text]"/>
      <dgm:spPr/>
      <dgm:t>
        <a:bodyPr/>
        <a:lstStyle/>
        <a:p>
          <a:r>
            <a:rPr lang="en-US" u="sng" dirty="0" smtClean="0"/>
            <a:t>1.Vizatimi </a:t>
          </a:r>
          <a:r>
            <a:rPr lang="en-US" u="sng" dirty="0" err="1" smtClean="0"/>
            <a:t>i</a:t>
          </a:r>
          <a:r>
            <a:rPr lang="en-US" u="sng" dirty="0" smtClean="0"/>
            <a:t> </a:t>
          </a:r>
          <a:r>
            <a:rPr lang="en-US" u="sng" dirty="0" err="1" smtClean="0"/>
            <a:t>përbërë</a:t>
          </a:r>
          <a:endParaRPr lang="en-US" u="sng" dirty="0" smtClean="0"/>
        </a:p>
        <a:p>
          <a:r>
            <a:rPr lang="en-US" dirty="0" smtClean="0"/>
            <a:t>Te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cilët</a:t>
          </a:r>
          <a:r>
            <a:rPr lang="en-US" dirty="0" smtClean="0"/>
            <a:t> </a:t>
          </a:r>
          <a:r>
            <a:rPr lang="en-US" dirty="0" err="1" smtClean="0"/>
            <a:t>paraqiten</a:t>
          </a:r>
          <a:r>
            <a:rPr lang="en-US" dirty="0" smtClean="0"/>
            <a:t> </a:t>
          </a:r>
          <a:r>
            <a:rPr lang="en-US" dirty="0" err="1" smtClean="0"/>
            <a:t>raportet</a:t>
          </a:r>
          <a:r>
            <a:rPr lang="en-US" dirty="0" smtClean="0"/>
            <a:t> e </a:t>
          </a:r>
          <a:r>
            <a:rPr lang="en-US" dirty="0" err="1" smtClean="0"/>
            <a:t>më</a:t>
          </a:r>
          <a:r>
            <a:rPr lang="en-US" dirty="0" smtClean="0"/>
            <a:t> </a:t>
          </a:r>
          <a:r>
            <a:rPr lang="en-US" dirty="0" err="1" smtClean="0"/>
            <a:t>shumë</a:t>
          </a:r>
          <a:r>
            <a:rPr lang="en-US" dirty="0" smtClean="0"/>
            <a:t> </a:t>
          </a:r>
          <a:r>
            <a:rPr lang="en-US" dirty="0" err="1" smtClean="0"/>
            <a:t>detajeve</a:t>
          </a:r>
          <a:endParaRPr lang="en-US" dirty="0"/>
        </a:p>
      </dgm:t>
    </dgm:pt>
    <dgm:pt modelId="{66BD8CCD-2000-4DBA-9A48-14BD91F34311}" type="parTrans" cxnId="{75EAA2E5-A169-4DE4-8176-E2D18481C22E}">
      <dgm:prSet/>
      <dgm:spPr/>
      <dgm:t>
        <a:bodyPr/>
        <a:lstStyle/>
        <a:p>
          <a:endParaRPr lang="en-US"/>
        </a:p>
      </dgm:t>
    </dgm:pt>
    <dgm:pt modelId="{FB480363-ECEF-43B7-83BE-AD8804F6F67D}" type="sibTrans" cxnId="{75EAA2E5-A169-4DE4-8176-E2D18481C22E}">
      <dgm:prSet/>
      <dgm:spPr/>
      <dgm:t>
        <a:bodyPr/>
        <a:lstStyle/>
        <a:p>
          <a:endParaRPr lang="en-US"/>
        </a:p>
      </dgm:t>
    </dgm:pt>
    <dgm:pt modelId="{475F988D-D5B5-425D-B2B4-A4C18D487422}">
      <dgm:prSet phldrT="[Text]"/>
      <dgm:spPr/>
      <dgm:t>
        <a:bodyPr/>
        <a:lstStyle/>
        <a:p>
          <a:r>
            <a:rPr lang="en-US" u="sng" dirty="0" smtClean="0"/>
            <a:t>2.Vizatimi </a:t>
          </a:r>
          <a:r>
            <a:rPr lang="en-US" u="sng" dirty="0" err="1" smtClean="0"/>
            <a:t>i</a:t>
          </a:r>
          <a:r>
            <a:rPr lang="en-US" u="sng" dirty="0" smtClean="0"/>
            <a:t> </a:t>
          </a:r>
          <a:r>
            <a:rPr lang="en-US" u="sng" dirty="0" err="1" smtClean="0"/>
            <a:t>detajit</a:t>
          </a:r>
          <a:endParaRPr lang="en-US" u="sng" dirty="0" smtClean="0"/>
        </a:p>
        <a:p>
          <a:r>
            <a:rPr lang="en-US" u="sng" dirty="0" err="1" smtClean="0"/>
            <a:t>Paraqet</a:t>
          </a:r>
          <a:r>
            <a:rPr lang="en-US" u="sng" dirty="0" smtClean="0"/>
            <a:t> </a:t>
          </a:r>
          <a:r>
            <a:rPr lang="en-US" u="sng" dirty="0" err="1" smtClean="0"/>
            <a:t>pjesë</a:t>
          </a:r>
          <a:r>
            <a:rPr lang="en-US" u="sng" dirty="0" smtClean="0"/>
            <a:t> </a:t>
          </a:r>
          <a:r>
            <a:rPr lang="en-US" u="sng" dirty="0" err="1" smtClean="0"/>
            <a:t>të</a:t>
          </a:r>
          <a:r>
            <a:rPr lang="en-US" u="sng" dirty="0" smtClean="0"/>
            <a:t> </a:t>
          </a:r>
          <a:r>
            <a:rPr lang="en-US" u="sng" dirty="0" err="1" smtClean="0"/>
            <a:t>ndonjë</a:t>
          </a:r>
          <a:r>
            <a:rPr lang="en-US" u="sng" dirty="0" smtClean="0"/>
            <a:t> </a:t>
          </a:r>
          <a:r>
            <a:rPr lang="en-US" u="sng" dirty="0" err="1" smtClean="0"/>
            <a:t>objekti</a:t>
          </a:r>
          <a:endParaRPr lang="en-US" u="sng" dirty="0"/>
        </a:p>
      </dgm:t>
    </dgm:pt>
    <dgm:pt modelId="{A9C01039-FD28-4AB0-8AD6-69C3E65E1C07}" type="parTrans" cxnId="{050BF56D-3597-4E35-8C33-A78E063EE4FD}">
      <dgm:prSet/>
      <dgm:spPr/>
      <dgm:t>
        <a:bodyPr/>
        <a:lstStyle/>
        <a:p>
          <a:endParaRPr lang="en-US"/>
        </a:p>
      </dgm:t>
    </dgm:pt>
    <dgm:pt modelId="{81E0E53A-98D3-4CC6-9403-40C8617C6848}" type="sibTrans" cxnId="{050BF56D-3597-4E35-8C33-A78E063EE4FD}">
      <dgm:prSet/>
      <dgm:spPr/>
      <dgm:t>
        <a:bodyPr/>
        <a:lstStyle/>
        <a:p>
          <a:endParaRPr lang="en-US"/>
        </a:p>
      </dgm:t>
    </dgm:pt>
    <dgm:pt modelId="{44813D22-BAF6-449F-BE40-E3C4D14F7660}">
      <dgm:prSet phldrT="[Text]"/>
      <dgm:spPr/>
      <dgm:t>
        <a:bodyPr/>
        <a:lstStyle/>
        <a:p>
          <a:r>
            <a:rPr lang="en-US" u="sng" dirty="0" smtClean="0"/>
            <a:t>3.Vizatimi </a:t>
          </a:r>
          <a:r>
            <a:rPr lang="en-US" u="sng" dirty="0" err="1" smtClean="0"/>
            <a:t>punues</a:t>
          </a:r>
          <a:endParaRPr lang="en-US" u="sng" dirty="0" smtClean="0"/>
        </a:p>
        <a:p>
          <a:r>
            <a:rPr lang="en-US" u="sng" dirty="0" err="1" smtClean="0"/>
            <a:t>Paraqet</a:t>
          </a:r>
          <a:r>
            <a:rPr lang="en-US" u="sng" dirty="0" smtClean="0"/>
            <a:t> </a:t>
          </a:r>
          <a:r>
            <a:rPr lang="en-US" u="sng" dirty="0" err="1" smtClean="0"/>
            <a:t>rrugën</a:t>
          </a:r>
          <a:r>
            <a:rPr lang="en-US" u="sng" dirty="0" smtClean="0"/>
            <a:t> </a:t>
          </a:r>
          <a:r>
            <a:rPr lang="en-US" u="sng" dirty="0" err="1" smtClean="0"/>
            <a:t>si</a:t>
          </a:r>
          <a:r>
            <a:rPr lang="en-US" u="sng" dirty="0" smtClean="0"/>
            <a:t> </a:t>
          </a:r>
          <a:r>
            <a:rPr lang="en-US" u="sng" dirty="0" err="1" smtClean="0"/>
            <a:t>duhet</a:t>
          </a:r>
          <a:r>
            <a:rPr lang="en-US" u="sng" dirty="0" smtClean="0"/>
            <a:t> </a:t>
          </a:r>
          <a:r>
            <a:rPr lang="en-US" u="sng" dirty="0" err="1" smtClean="0"/>
            <a:t>të</a:t>
          </a:r>
          <a:r>
            <a:rPr lang="en-US" u="sng" dirty="0" smtClean="0"/>
            <a:t> </a:t>
          </a:r>
          <a:r>
            <a:rPr lang="en-US" u="sng" dirty="0" err="1" smtClean="0"/>
            <a:t>krijohet</a:t>
          </a:r>
          <a:r>
            <a:rPr lang="en-US" u="sng" dirty="0" smtClean="0"/>
            <a:t> </a:t>
          </a:r>
          <a:r>
            <a:rPr lang="en-US" u="sng" dirty="0" err="1" smtClean="0"/>
            <a:t>ndonjë</a:t>
          </a:r>
          <a:r>
            <a:rPr lang="en-US" u="sng" dirty="0" smtClean="0"/>
            <a:t> </a:t>
          </a:r>
          <a:r>
            <a:rPr lang="en-US" u="sng" dirty="0" err="1" smtClean="0"/>
            <a:t>produkt</a:t>
          </a:r>
          <a:r>
            <a:rPr lang="en-US" u="sng" dirty="0" smtClean="0"/>
            <a:t>(send)</a:t>
          </a:r>
          <a:endParaRPr lang="en-US" u="sng" dirty="0"/>
        </a:p>
      </dgm:t>
    </dgm:pt>
    <dgm:pt modelId="{9CDDD1CF-FC79-45F6-8C6D-0EDDAAB99C12}" type="parTrans" cxnId="{CEEACF45-B298-4AA9-ACC7-6FF0B8871D15}">
      <dgm:prSet/>
      <dgm:spPr/>
      <dgm:t>
        <a:bodyPr/>
        <a:lstStyle/>
        <a:p>
          <a:endParaRPr lang="en-US"/>
        </a:p>
      </dgm:t>
    </dgm:pt>
    <dgm:pt modelId="{F40B2949-784F-45B2-B65A-6C77EAFA28B9}" type="sibTrans" cxnId="{CEEACF45-B298-4AA9-ACC7-6FF0B8871D15}">
      <dgm:prSet/>
      <dgm:spPr/>
      <dgm:t>
        <a:bodyPr/>
        <a:lstStyle/>
        <a:p>
          <a:endParaRPr lang="en-US"/>
        </a:p>
      </dgm:t>
    </dgm:pt>
    <dgm:pt modelId="{D06ED3A9-FC56-430A-BFB7-78E05F288032}">
      <dgm:prSet phldrT="[Text]"/>
      <dgm:spPr/>
      <dgm:t>
        <a:bodyPr/>
        <a:lstStyle/>
        <a:p>
          <a:r>
            <a:rPr lang="en-US" u="sng" dirty="0" smtClean="0"/>
            <a:t>4.Vizatimi </a:t>
          </a:r>
          <a:r>
            <a:rPr lang="en-US" u="sng" dirty="0" err="1" smtClean="0"/>
            <a:t>mbërthyes</a:t>
          </a:r>
          <a:endParaRPr lang="en-US" u="sng" dirty="0" smtClean="0"/>
        </a:p>
        <a:p>
          <a:r>
            <a:rPr lang="en-US" u="sng" dirty="0" err="1" smtClean="0"/>
            <a:t>Paraqet</a:t>
          </a:r>
          <a:r>
            <a:rPr lang="en-US" u="sng" dirty="0" smtClean="0"/>
            <a:t> </a:t>
          </a:r>
          <a:r>
            <a:rPr lang="en-US" u="sng" dirty="0" err="1" smtClean="0"/>
            <a:t>mënyrën</a:t>
          </a:r>
          <a:r>
            <a:rPr lang="en-US" u="sng" dirty="0" smtClean="0"/>
            <a:t> e </a:t>
          </a:r>
          <a:r>
            <a:rPr lang="en-US" u="sng" dirty="0" err="1" smtClean="0"/>
            <a:t>mbërthimit</a:t>
          </a:r>
          <a:r>
            <a:rPr lang="en-US" u="sng" dirty="0" smtClean="0"/>
            <a:t> </a:t>
          </a:r>
          <a:r>
            <a:rPr lang="en-US" u="sng" dirty="0" err="1" smtClean="0"/>
            <a:t>të</a:t>
          </a:r>
          <a:r>
            <a:rPr lang="en-US" u="sng" dirty="0" smtClean="0"/>
            <a:t> </a:t>
          </a:r>
          <a:r>
            <a:rPr lang="en-US" u="sng" dirty="0" err="1" smtClean="0"/>
            <a:t>detajeve</a:t>
          </a:r>
          <a:r>
            <a:rPr lang="en-US" u="sng" dirty="0" smtClean="0"/>
            <a:t> </a:t>
          </a:r>
          <a:r>
            <a:rPr lang="en-US" u="sng" dirty="0" err="1" smtClean="0"/>
            <a:t>në</a:t>
          </a:r>
          <a:r>
            <a:rPr lang="en-US" u="sng" dirty="0" smtClean="0"/>
            <a:t> </a:t>
          </a:r>
          <a:r>
            <a:rPr lang="en-US" u="sng" dirty="0" err="1" smtClean="0"/>
            <a:t>një</a:t>
          </a:r>
          <a:r>
            <a:rPr lang="en-US" u="sng" dirty="0" smtClean="0"/>
            <a:t> </a:t>
          </a:r>
          <a:r>
            <a:rPr lang="en-US" u="sng" dirty="0" err="1" smtClean="0"/>
            <a:t>tërësi</a:t>
          </a:r>
          <a:endParaRPr lang="en-US" u="sng" dirty="0"/>
        </a:p>
      </dgm:t>
    </dgm:pt>
    <dgm:pt modelId="{870E0E92-22D3-4981-926A-B8B161DADF8B}" type="parTrans" cxnId="{13B74891-D48F-44B7-93EF-1CCA9B012C20}">
      <dgm:prSet/>
      <dgm:spPr/>
      <dgm:t>
        <a:bodyPr/>
        <a:lstStyle/>
        <a:p>
          <a:endParaRPr lang="en-US"/>
        </a:p>
      </dgm:t>
    </dgm:pt>
    <dgm:pt modelId="{040781C7-8D67-4A52-AC78-46EC604B3A35}" type="sibTrans" cxnId="{13B74891-D48F-44B7-93EF-1CCA9B012C20}">
      <dgm:prSet/>
      <dgm:spPr/>
      <dgm:t>
        <a:bodyPr/>
        <a:lstStyle/>
        <a:p>
          <a:endParaRPr lang="en-US"/>
        </a:p>
      </dgm:t>
    </dgm:pt>
    <dgm:pt modelId="{CE7B29F4-705C-488F-B36D-E8B60D92D051}">
      <dgm:prSet phldrT="[Text]"/>
      <dgm:spPr/>
      <dgm:t>
        <a:bodyPr/>
        <a:lstStyle/>
        <a:p>
          <a:r>
            <a:rPr lang="en-US" u="sng" dirty="0" smtClean="0"/>
            <a:t>5.Vizatimi </a:t>
          </a:r>
          <a:r>
            <a:rPr lang="en-US" u="sng" dirty="0" err="1" smtClean="0"/>
            <a:t>skematik</a:t>
          </a:r>
          <a:endParaRPr lang="en-US" u="sng" dirty="0" smtClean="0"/>
        </a:p>
        <a:p>
          <a:r>
            <a:rPr lang="en-US" dirty="0" err="1" smtClean="0"/>
            <a:t>Paraqet</a:t>
          </a:r>
          <a:r>
            <a:rPr lang="en-US" dirty="0" smtClean="0"/>
            <a:t> </a:t>
          </a:r>
          <a:r>
            <a:rPr lang="en-US" dirty="0" err="1" smtClean="0"/>
            <a:t>sendet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mënyrë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thjeshtëzuar</a:t>
          </a:r>
          <a:endParaRPr lang="en-US" dirty="0"/>
        </a:p>
      </dgm:t>
    </dgm:pt>
    <dgm:pt modelId="{EF79A394-A1F3-4AEF-A691-966E06C335F8}" type="parTrans" cxnId="{0F67E328-D57A-4B7A-92D8-F1E596C1E004}">
      <dgm:prSet/>
      <dgm:spPr/>
      <dgm:t>
        <a:bodyPr/>
        <a:lstStyle/>
        <a:p>
          <a:endParaRPr lang="en-US"/>
        </a:p>
      </dgm:t>
    </dgm:pt>
    <dgm:pt modelId="{432E4C6A-9B17-4980-9CAB-59940798494D}" type="sibTrans" cxnId="{0F67E328-D57A-4B7A-92D8-F1E596C1E004}">
      <dgm:prSet/>
      <dgm:spPr/>
      <dgm:t>
        <a:bodyPr/>
        <a:lstStyle/>
        <a:p>
          <a:endParaRPr lang="en-US"/>
        </a:p>
      </dgm:t>
    </dgm:pt>
    <dgm:pt modelId="{9B8B2B8A-56A6-459B-B9D9-45B505C27E91}" type="pres">
      <dgm:prSet presAssocID="{C27B2966-5A47-4C53-8B89-C86FD1C21A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D6C6B-8F9D-4C92-9826-5729C49E5B5B}" type="pres">
      <dgm:prSet presAssocID="{C63C7045-242F-4887-93A8-7FBB77D082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05372-E7EE-4F1C-8D4E-91812F6F1FE5}" type="pres">
      <dgm:prSet presAssocID="{FB480363-ECEF-43B7-83BE-AD8804F6F67D}" presName="sibTrans" presStyleCnt="0"/>
      <dgm:spPr/>
    </dgm:pt>
    <dgm:pt modelId="{EF2978E1-63DD-4687-A8DC-FC21CD909D61}" type="pres">
      <dgm:prSet presAssocID="{475F988D-D5B5-425D-B2B4-A4C18D4874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707DC-AC22-4BE4-BBF4-3C62713C6D69}" type="pres">
      <dgm:prSet presAssocID="{81E0E53A-98D3-4CC6-9403-40C8617C6848}" presName="sibTrans" presStyleCnt="0"/>
      <dgm:spPr/>
    </dgm:pt>
    <dgm:pt modelId="{B93FB9F4-7605-41C6-B140-2F1E5B158759}" type="pres">
      <dgm:prSet presAssocID="{44813D22-BAF6-449F-BE40-E3C4D14F76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B861-FAFC-470B-A990-4EA281B01BB8}" type="pres">
      <dgm:prSet presAssocID="{F40B2949-784F-45B2-B65A-6C77EAFA28B9}" presName="sibTrans" presStyleCnt="0"/>
      <dgm:spPr/>
    </dgm:pt>
    <dgm:pt modelId="{0C2434DA-E9B9-4B80-AECA-BE9EF8D3BA59}" type="pres">
      <dgm:prSet presAssocID="{D06ED3A9-FC56-430A-BFB7-78E05F28803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767DB-87DD-46F1-904A-72F2721DA36E}" type="pres">
      <dgm:prSet presAssocID="{040781C7-8D67-4A52-AC78-46EC604B3A35}" presName="sibTrans" presStyleCnt="0"/>
      <dgm:spPr/>
    </dgm:pt>
    <dgm:pt modelId="{E462C6D2-FB5A-4AD6-B516-7B4D94F18710}" type="pres">
      <dgm:prSet presAssocID="{CE7B29F4-705C-488F-B36D-E8B60D92D05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AA2E5-A169-4DE4-8176-E2D18481C22E}" srcId="{C27B2966-5A47-4C53-8B89-C86FD1C21A52}" destId="{C63C7045-242F-4887-93A8-7FBB77D08228}" srcOrd="0" destOrd="0" parTransId="{66BD8CCD-2000-4DBA-9A48-14BD91F34311}" sibTransId="{FB480363-ECEF-43B7-83BE-AD8804F6F67D}"/>
    <dgm:cxn modelId="{ECE38C2E-FDE0-4A2A-A021-681C7987C9FC}" type="presOf" srcId="{C27B2966-5A47-4C53-8B89-C86FD1C21A52}" destId="{9B8B2B8A-56A6-459B-B9D9-45B505C27E91}" srcOrd="0" destOrd="0" presId="urn:microsoft.com/office/officeart/2005/8/layout/default"/>
    <dgm:cxn modelId="{252DE16F-588B-4787-940F-81DEEBCEA2EF}" type="presOf" srcId="{CE7B29F4-705C-488F-B36D-E8B60D92D051}" destId="{E462C6D2-FB5A-4AD6-B516-7B4D94F18710}" srcOrd="0" destOrd="0" presId="urn:microsoft.com/office/officeart/2005/8/layout/default"/>
    <dgm:cxn modelId="{0F67E328-D57A-4B7A-92D8-F1E596C1E004}" srcId="{C27B2966-5A47-4C53-8B89-C86FD1C21A52}" destId="{CE7B29F4-705C-488F-B36D-E8B60D92D051}" srcOrd="4" destOrd="0" parTransId="{EF79A394-A1F3-4AEF-A691-966E06C335F8}" sibTransId="{432E4C6A-9B17-4980-9CAB-59940798494D}"/>
    <dgm:cxn modelId="{CEEACF45-B298-4AA9-ACC7-6FF0B8871D15}" srcId="{C27B2966-5A47-4C53-8B89-C86FD1C21A52}" destId="{44813D22-BAF6-449F-BE40-E3C4D14F7660}" srcOrd="2" destOrd="0" parTransId="{9CDDD1CF-FC79-45F6-8C6D-0EDDAAB99C12}" sibTransId="{F40B2949-784F-45B2-B65A-6C77EAFA28B9}"/>
    <dgm:cxn modelId="{C86922A5-E660-40C4-948C-803DD622C036}" type="presOf" srcId="{44813D22-BAF6-449F-BE40-E3C4D14F7660}" destId="{B93FB9F4-7605-41C6-B140-2F1E5B158759}" srcOrd="0" destOrd="0" presId="urn:microsoft.com/office/officeart/2005/8/layout/default"/>
    <dgm:cxn modelId="{13B74891-D48F-44B7-93EF-1CCA9B012C20}" srcId="{C27B2966-5A47-4C53-8B89-C86FD1C21A52}" destId="{D06ED3A9-FC56-430A-BFB7-78E05F288032}" srcOrd="3" destOrd="0" parTransId="{870E0E92-22D3-4981-926A-B8B161DADF8B}" sibTransId="{040781C7-8D67-4A52-AC78-46EC604B3A35}"/>
    <dgm:cxn modelId="{55EFBEF5-9B54-4A36-830D-27BA7817E16A}" type="presOf" srcId="{C63C7045-242F-4887-93A8-7FBB77D08228}" destId="{CE1D6C6B-8F9D-4C92-9826-5729C49E5B5B}" srcOrd="0" destOrd="0" presId="urn:microsoft.com/office/officeart/2005/8/layout/default"/>
    <dgm:cxn modelId="{050BF56D-3597-4E35-8C33-A78E063EE4FD}" srcId="{C27B2966-5A47-4C53-8B89-C86FD1C21A52}" destId="{475F988D-D5B5-425D-B2B4-A4C18D487422}" srcOrd="1" destOrd="0" parTransId="{A9C01039-FD28-4AB0-8AD6-69C3E65E1C07}" sibTransId="{81E0E53A-98D3-4CC6-9403-40C8617C6848}"/>
    <dgm:cxn modelId="{46DF7367-0A04-4707-9B03-71D8774F60FC}" type="presOf" srcId="{D06ED3A9-FC56-430A-BFB7-78E05F288032}" destId="{0C2434DA-E9B9-4B80-AECA-BE9EF8D3BA59}" srcOrd="0" destOrd="0" presId="urn:microsoft.com/office/officeart/2005/8/layout/default"/>
    <dgm:cxn modelId="{9788E8D4-DC82-4BFE-97AD-A44B93D24392}" type="presOf" srcId="{475F988D-D5B5-425D-B2B4-A4C18D487422}" destId="{EF2978E1-63DD-4687-A8DC-FC21CD909D61}" srcOrd="0" destOrd="0" presId="urn:microsoft.com/office/officeart/2005/8/layout/default"/>
    <dgm:cxn modelId="{4C00AD8B-A94B-4D4B-8A70-FBB0376A1721}" type="presParOf" srcId="{9B8B2B8A-56A6-459B-B9D9-45B505C27E91}" destId="{CE1D6C6B-8F9D-4C92-9826-5729C49E5B5B}" srcOrd="0" destOrd="0" presId="urn:microsoft.com/office/officeart/2005/8/layout/default"/>
    <dgm:cxn modelId="{60EC37A4-7D8D-4C90-9F89-B3BCA704FCA6}" type="presParOf" srcId="{9B8B2B8A-56A6-459B-B9D9-45B505C27E91}" destId="{4A705372-E7EE-4F1C-8D4E-91812F6F1FE5}" srcOrd="1" destOrd="0" presId="urn:microsoft.com/office/officeart/2005/8/layout/default"/>
    <dgm:cxn modelId="{9A0DF7ED-D9C3-4D8D-85E4-CCD52D443CA3}" type="presParOf" srcId="{9B8B2B8A-56A6-459B-B9D9-45B505C27E91}" destId="{EF2978E1-63DD-4687-A8DC-FC21CD909D61}" srcOrd="2" destOrd="0" presId="urn:microsoft.com/office/officeart/2005/8/layout/default"/>
    <dgm:cxn modelId="{EFE0625B-7B92-4847-8CEA-4617AE8F04B9}" type="presParOf" srcId="{9B8B2B8A-56A6-459B-B9D9-45B505C27E91}" destId="{819707DC-AC22-4BE4-BBF4-3C62713C6D69}" srcOrd="3" destOrd="0" presId="urn:microsoft.com/office/officeart/2005/8/layout/default"/>
    <dgm:cxn modelId="{B947F864-0A3E-4AF8-9D83-BEED4175B96E}" type="presParOf" srcId="{9B8B2B8A-56A6-459B-B9D9-45B505C27E91}" destId="{B93FB9F4-7605-41C6-B140-2F1E5B158759}" srcOrd="4" destOrd="0" presId="urn:microsoft.com/office/officeart/2005/8/layout/default"/>
    <dgm:cxn modelId="{18660210-B76E-40D8-956D-29EE45AE4921}" type="presParOf" srcId="{9B8B2B8A-56A6-459B-B9D9-45B505C27E91}" destId="{501EB861-FAFC-470B-A990-4EA281B01BB8}" srcOrd="5" destOrd="0" presId="urn:microsoft.com/office/officeart/2005/8/layout/default"/>
    <dgm:cxn modelId="{BECF5F3D-EE77-4096-8004-1EB71AED6C6C}" type="presParOf" srcId="{9B8B2B8A-56A6-459B-B9D9-45B505C27E91}" destId="{0C2434DA-E9B9-4B80-AECA-BE9EF8D3BA59}" srcOrd="6" destOrd="0" presId="urn:microsoft.com/office/officeart/2005/8/layout/default"/>
    <dgm:cxn modelId="{55E3F9A6-BE2C-450D-87D8-5C602538F078}" type="presParOf" srcId="{9B8B2B8A-56A6-459B-B9D9-45B505C27E91}" destId="{B01767DB-87DD-46F1-904A-72F2721DA36E}" srcOrd="7" destOrd="0" presId="urn:microsoft.com/office/officeart/2005/8/layout/default"/>
    <dgm:cxn modelId="{6FEE0BCE-0E9F-4A26-B6C5-C05906A14316}" type="presParOf" srcId="{9B8B2B8A-56A6-459B-B9D9-45B505C27E91}" destId="{E462C6D2-FB5A-4AD6-B516-7B4D94F18710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Punimi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skicës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prodhimit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objektit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858000" cy="39624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Skica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është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bazë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për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përpunimin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vizatimit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teknik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cila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punohet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kur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miratohet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një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ide.Ajo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përmban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çdo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gjë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që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është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domosdoshme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për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përpunimin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një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objekti.Skica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është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faza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parë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gjatë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punimit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një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projekti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ideor.Ajo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punohet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me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dorë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lirë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dhe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me laps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letër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rëndomtë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apo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letër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milimetrike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Ecuria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prej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idesë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deri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te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realizimi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caktohet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kështu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Ekzistojnë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disa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lloje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vizatimesh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teknike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\AppData\Local\Microsoft\Windows\Temporary Internet Files\Content.IE5\QRZGMJKE\q-man-thinking-4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4953000" cy="2162325"/>
          </a:xfrm>
          <a:prstGeom prst="rect">
            <a:avLst/>
          </a:prstGeom>
          <a:noFill/>
        </p:spPr>
      </p:pic>
      <p:pic>
        <p:nvPicPr>
          <p:cNvPr id="10" name="Picture 9" descr="gf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33600"/>
            <a:ext cx="4643931" cy="2667000"/>
          </a:xfrm>
          <a:prstGeom prst="rect">
            <a:avLst/>
          </a:prstGeom>
        </p:spPr>
      </p:pic>
      <p:pic>
        <p:nvPicPr>
          <p:cNvPr id="1033" name="Picture 9" descr="C:\Users\TIM\AppData\Local\Microsoft\Windows\Temporary Internet Files\Content.IE5\9ZT6R62K\Vector_city_000003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648200"/>
            <a:ext cx="4953000" cy="2209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60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04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Prej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idesë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deri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te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realizimi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177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Punimi i skicës së prodhimit (objektit)</vt:lpstr>
      <vt:lpstr>Ecuria prej idesë deri te realizimi caktohet kështu:</vt:lpstr>
      <vt:lpstr>Ekzistojnë disa lloje vizatimesh teknike: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Punimi i skicës së prodhimit (objektit)</dc:title>
  <dc:creator>TIM</dc:creator>
  <cp:lastModifiedBy>TIM</cp:lastModifiedBy>
  <cp:revision>10</cp:revision>
  <dcterms:created xsi:type="dcterms:W3CDTF">2006-08-16T00:00:00Z</dcterms:created>
  <dcterms:modified xsi:type="dcterms:W3CDTF">2015-01-13T20:35:45Z</dcterms:modified>
</cp:coreProperties>
</file>