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62" r:id="rId11"/>
    <p:sldId id="264" r:id="rId12"/>
    <p:sldId id="265" r:id="rId13"/>
    <p:sldId id="266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69" d="100"/>
          <a:sy n="69" d="100"/>
        </p:scale>
        <p:origin x="-5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C0663-2193-4802-8155-03860917823A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5D1D4-AFD4-41EF-89B5-BF2095C7CF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E66D27D-D73E-4425-8C04-78FEE5F833E2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44ED59-C22F-4AC6-9A1B-7F7C1E3AC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8600"/>
            <a:ext cx="6351077" cy="31956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41910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Arsimtarja:Kumrie</a:t>
            </a:r>
            <a:r>
              <a:rPr lang="en-US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maqedonci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876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Nxenesja</a:t>
            </a: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:</a:t>
            </a:r>
            <a:r>
              <a:rPr lang="en-US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Rrezona</a:t>
            </a: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Krasniqi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53340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Nxenesi</a:t>
            </a: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:</a:t>
            </a:r>
            <a:r>
              <a:rPr lang="en-US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Rrezon</a:t>
            </a:r>
            <a:r>
              <a:rPr lang="en-US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Krasniqi</a:t>
            </a:r>
            <a:endParaRPr lang="en-US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jekt-fizike-17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jekt-fizike-19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rojekt-fizike-20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wnload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068879" y="2967335"/>
            <a:ext cx="3839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 End :D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reate_thumb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3316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66800" y="4800600"/>
            <a:ext cx="716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Paraqitja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E </a:t>
            </a:r>
            <a:r>
              <a:rPr lang="en-US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Trupave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(</a:t>
            </a:r>
            <a:r>
              <a:rPr lang="en-US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Paraqitja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e </a:t>
            </a:r>
            <a:r>
              <a:rPr lang="en-US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objekteve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 me </a:t>
            </a:r>
            <a:r>
              <a:rPr lang="en-US" sz="2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prerje</a:t>
            </a:r>
            <a:r>
              <a:rPr lang="en-U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)</a:t>
            </a:r>
            <a:endParaRPr lang="en-US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Paraqitja</a:t>
            </a:r>
            <a:r>
              <a:rPr lang="en-US" dirty="0" smtClean="0"/>
              <a:t> e </a:t>
            </a:r>
            <a:r>
              <a:rPr lang="en-US" dirty="0" err="1" smtClean="0"/>
              <a:t>Trupave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>
                <a:latin typeface="Candara" pitchFamily="34" charset="0"/>
              </a:rPr>
              <a:t>Paraqitja</a:t>
            </a:r>
            <a:r>
              <a:rPr lang="en-US" sz="2400" dirty="0" smtClean="0">
                <a:latin typeface="Candara" pitchFamily="34" charset="0"/>
              </a:rPr>
              <a:t> e  </a:t>
            </a:r>
            <a:r>
              <a:rPr lang="en-US" sz="2400" dirty="0" err="1" smtClean="0">
                <a:latin typeface="Candara" pitchFamily="34" charset="0"/>
              </a:rPr>
              <a:t>objektve</a:t>
            </a:r>
            <a:r>
              <a:rPr lang="en-US" sz="2400" dirty="0" smtClean="0">
                <a:latin typeface="Candara" pitchFamily="34" charset="0"/>
              </a:rPr>
              <a:t>  </a:t>
            </a:r>
            <a:r>
              <a:rPr lang="en-US" sz="2400" dirty="0" err="1" smtClean="0">
                <a:latin typeface="Candara" pitchFamily="34" charset="0"/>
              </a:rPr>
              <a:t>nepermjet</a:t>
            </a:r>
            <a:r>
              <a:rPr lang="en-US" sz="2400" dirty="0" smtClean="0">
                <a:latin typeface="Candara" pitchFamily="34" charset="0"/>
              </a:rPr>
              <a:t>  </a:t>
            </a:r>
            <a:r>
              <a:rPr lang="en-US" sz="2400" dirty="0" err="1" smtClean="0">
                <a:latin typeface="Candara" pitchFamily="34" charset="0"/>
              </a:rPr>
              <a:t>vizatimit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behet</a:t>
            </a:r>
            <a:r>
              <a:rPr lang="en-US" sz="2400" dirty="0" smtClean="0">
                <a:latin typeface="Candara" pitchFamily="34" charset="0"/>
              </a:rPr>
              <a:t> me </a:t>
            </a:r>
            <a:r>
              <a:rPr lang="en-US" sz="2400" dirty="0" err="1" smtClean="0">
                <a:latin typeface="Candara" pitchFamily="34" charset="0"/>
              </a:rPr>
              <a:t>projektim</a:t>
            </a:r>
            <a:r>
              <a:rPr lang="en-US" sz="2400" dirty="0" smtClean="0">
                <a:latin typeface="Candara" pitchFamily="34" charset="0"/>
              </a:rPr>
              <a:t> ne </a:t>
            </a:r>
            <a:r>
              <a:rPr lang="en-US" sz="2400" dirty="0" err="1" smtClean="0">
                <a:latin typeface="Candara" pitchFamily="34" charset="0"/>
              </a:rPr>
              <a:t>rrafshet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projktuese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nromal</a:t>
            </a:r>
            <a:r>
              <a:rPr lang="en-US" sz="2400" dirty="0" smtClean="0">
                <a:latin typeface="Candara" pitchFamily="34" charset="0"/>
              </a:rPr>
              <a:t> me </a:t>
            </a:r>
            <a:r>
              <a:rPr lang="en-US" sz="2400" dirty="0" err="1" smtClean="0">
                <a:latin typeface="Candara" pitchFamily="34" charset="0"/>
              </a:rPr>
              <a:t>njeritjetrin.Nuk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egziston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ndonje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rregull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shkruar</a:t>
            </a:r>
            <a:r>
              <a:rPr lang="en-US" sz="2400" dirty="0" smtClean="0">
                <a:latin typeface="Candara" pitchFamily="34" charset="0"/>
              </a:rPr>
              <a:t> per </a:t>
            </a:r>
            <a:r>
              <a:rPr lang="en-US" sz="2400" dirty="0" err="1" smtClean="0">
                <a:latin typeface="Candara" pitchFamily="34" charset="0"/>
              </a:rPr>
              <a:t>vendosjen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rrafsheve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qe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bejn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prerjen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objektit.Me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renedesi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eshte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qe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te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paraqiten</a:t>
            </a:r>
            <a:r>
              <a:rPr lang="en-US" sz="2400" dirty="0" smtClean="0">
                <a:latin typeface="Candara" pitchFamily="34" charset="0"/>
              </a:rPr>
              <a:t> me </a:t>
            </a:r>
            <a:r>
              <a:rPr lang="en-US" sz="2400" dirty="0" err="1" smtClean="0">
                <a:latin typeface="Candara" pitchFamily="34" charset="0"/>
              </a:rPr>
              <a:t>prerje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virmat,kanalet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dhe</a:t>
            </a:r>
            <a:r>
              <a:rPr lang="en-US" sz="2400" dirty="0" smtClean="0">
                <a:latin typeface="Candara" pitchFamily="34" charset="0"/>
              </a:rPr>
              <a:t> format </a:t>
            </a:r>
            <a:r>
              <a:rPr lang="en-US" sz="2400" dirty="0" err="1" smtClean="0">
                <a:latin typeface="Candara" pitchFamily="34" charset="0"/>
              </a:rPr>
              <a:t>te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tjera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te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padukshme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nga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pamja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jashtme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objektit.Dallojn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disa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lloje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prerjesh</a:t>
            </a:r>
            <a:r>
              <a:rPr lang="en-US" sz="2400" dirty="0" smtClean="0">
                <a:latin typeface="Candara" pitchFamily="34" charset="0"/>
              </a:rPr>
              <a:t>:</a:t>
            </a:r>
            <a:br>
              <a:rPr lang="en-US" sz="2400" dirty="0" smtClean="0">
                <a:latin typeface="Candara" pitchFamily="34" charset="0"/>
              </a:rPr>
            </a:br>
            <a:r>
              <a:rPr lang="en-US" sz="2400" dirty="0" smtClean="0">
                <a:latin typeface="Candara" pitchFamily="34" charset="0"/>
              </a:rPr>
              <a:t>&gt;</a:t>
            </a:r>
            <a:r>
              <a:rPr lang="en-US" sz="2400" dirty="0" err="1" smtClean="0">
                <a:latin typeface="Candara" pitchFamily="34" charset="0"/>
              </a:rPr>
              <a:t>Prerja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plote</a:t>
            </a:r>
            <a:r>
              <a:rPr lang="en-US" sz="2400" dirty="0" smtClean="0">
                <a:latin typeface="Candara" pitchFamily="34" charset="0"/>
              </a:rPr>
              <a:t>,</a:t>
            </a:r>
            <a:br>
              <a:rPr lang="en-US" sz="2400" dirty="0" smtClean="0">
                <a:latin typeface="Candara" pitchFamily="34" charset="0"/>
              </a:rPr>
            </a:br>
            <a:r>
              <a:rPr lang="en-US" sz="2400" dirty="0" smtClean="0">
                <a:latin typeface="Candara" pitchFamily="34" charset="0"/>
              </a:rPr>
              <a:t>&gt;</a:t>
            </a:r>
            <a:r>
              <a:rPr lang="en-US" sz="2400" dirty="0" err="1" smtClean="0">
                <a:latin typeface="Candara" pitchFamily="34" charset="0"/>
              </a:rPr>
              <a:t>Gjysemprerja</a:t>
            </a:r>
            <a:r>
              <a:rPr lang="en-US" sz="2400" dirty="0" smtClean="0">
                <a:latin typeface="Candara" pitchFamily="34" charset="0"/>
              </a:rPr>
              <a:t>,</a:t>
            </a:r>
            <a:br>
              <a:rPr lang="en-US" sz="2400" dirty="0" smtClean="0">
                <a:latin typeface="Candara" pitchFamily="34" charset="0"/>
              </a:rPr>
            </a:br>
            <a:r>
              <a:rPr lang="en-US" sz="2400" dirty="0" smtClean="0">
                <a:latin typeface="Candara" pitchFamily="34" charset="0"/>
              </a:rPr>
              <a:t>&gt;</a:t>
            </a:r>
            <a:r>
              <a:rPr lang="en-US" sz="2400" dirty="0" err="1" smtClean="0">
                <a:latin typeface="Candara" pitchFamily="34" charset="0"/>
              </a:rPr>
              <a:t>Prerja</a:t>
            </a:r>
            <a:r>
              <a:rPr lang="en-US" sz="2400" dirty="0" smtClean="0">
                <a:latin typeface="Candara" pitchFamily="34" charset="0"/>
              </a:rPr>
              <a:t> e </a:t>
            </a:r>
            <a:r>
              <a:rPr lang="en-US" sz="2400" dirty="0" err="1" smtClean="0">
                <a:latin typeface="Candara" pitchFamily="34" charset="0"/>
              </a:rPr>
              <a:t>pjeseshme</a:t>
            </a:r>
            <a:r>
              <a:rPr lang="en-US" sz="2400" dirty="0" smtClean="0">
                <a:latin typeface="Candara" pitchFamily="34" charset="0"/>
              </a:rPr>
              <a:t>,</a:t>
            </a:r>
            <a:br>
              <a:rPr lang="en-US" sz="2400" dirty="0" smtClean="0">
                <a:latin typeface="Candara" pitchFamily="34" charset="0"/>
              </a:rPr>
            </a:br>
            <a:r>
              <a:rPr lang="en-US" sz="2400" dirty="0" smtClean="0">
                <a:latin typeface="Candara" pitchFamily="34" charset="0"/>
              </a:rPr>
              <a:t>&gt;</a:t>
            </a:r>
            <a:r>
              <a:rPr lang="en-US" sz="2400" dirty="0" err="1" smtClean="0">
                <a:latin typeface="Candara" pitchFamily="34" charset="0"/>
              </a:rPr>
              <a:t>Prerja</a:t>
            </a:r>
            <a:r>
              <a:rPr lang="en-US" sz="2400" dirty="0" smtClean="0">
                <a:latin typeface="Candara" pitchFamily="34" charset="0"/>
              </a:rPr>
              <a:t> </a:t>
            </a:r>
            <a:r>
              <a:rPr lang="en-US" sz="2400" dirty="0" err="1" smtClean="0">
                <a:latin typeface="Candara" pitchFamily="34" charset="0"/>
              </a:rPr>
              <a:t>Lokale</a:t>
            </a:r>
            <a:r>
              <a:rPr lang="en-US" sz="2400" dirty="0" smtClean="0">
                <a:latin typeface="Candara" pitchFamily="34" charset="0"/>
              </a:rPr>
              <a:t>.</a:t>
            </a:r>
            <a:br>
              <a:rPr lang="en-US" sz="2400" dirty="0" smtClean="0">
                <a:latin typeface="Candara" pitchFamily="34" charset="0"/>
              </a:rPr>
            </a:br>
            <a:endParaRPr lang="en-US" sz="2400" dirty="0">
              <a:latin typeface="Candara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 PicexaViewer.bmp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w Bitmap Imag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9001" y="0"/>
            <a:ext cx="5715000" cy="6858000"/>
          </a:xfrm>
        </p:spPr>
      </p:pic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429000" cy="68580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fs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362200"/>
            <a:ext cx="9144000" cy="4495800"/>
          </a:xfrm>
        </p:spPr>
      </p:pic>
      <p:pic>
        <p:nvPicPr>
          <p:cNvPr id="7" name="Picture 6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362200"/>
          </a:xfrm>
          <a:prstGeom prst="rect">
            <a:avLst/>
          </a:prstGeom>
        </p:spPr>
      </p:pic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w Bitmap Imag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3563426"/>
          </a:xfrm>
        </p:spPr>
      </p:pic>
      <p:pic>
        <p:nvPicPr>
          <p:cNvPr id="5" name="Picture 4" descr="Copy (2) of New Bitmap Imag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05200"/>
            <a:ext cx="9144000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opy of New Bitmap Imag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ew Bitmap Image (2)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56782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79</Words>
  <Application>Microsoft Office PowerPoint</Application>
  <PresentationFormat>On-screen Show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Verve</vt:lpstr>
      <vt:lpstr>Slide 1</vt:lpstr>
      <vt:lpstr>Slide 2</vt:lpstr>
      <vt:lpstr>Paraqitja e Trupave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Policia e Kosoves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D3@D WaRIoR</dc:creator>
  <cp:lastModifiedBy>D3@D WaRIoR</cp:lastModifiedBy>
  <cp:revision>10</cp:revision>
  <dcterms:created xsi:type="dcterms:W3CDTF">2015-09-14T07:49:18Z</dcterms:created>
  <dcterms:modified xsi:type="dcterms:W3CDTF">2015-09-21T00:05:45Z</dcterms:modified>
</cp:coreProperties>
</file>