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43BE54-7497-4732-A997-C381AD408E84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DA94617-CE18-404C-ACAA-87D59DD5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q.wikipedia.org/w/index.php?title=Wallace_Carothers&amp;action=edit&amp;redlink=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q.wikipedia.org/wiki/1935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543800" cy="2152650"/>
          </a:xfrm>
        </p:spPr>
        <p:txBody>
          <a:bodyPr/>
          <a:lstStyle/>
          <a:p>
            <a:r>
              <a:rPr lang="en-US" dirty="0" err="1" smtClean="0"/>
              <a:t>Teknologji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52800"/>
            <a:ext cx="6172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Nxënësi:Blend</a:t>
            </a:r>
            <a:r>
              <a:rPr lang="en-US" dirty="0" smtClean="0"/>
              <a:t> </a:t>
            </a:r>
            <a:r>
              <a:rPr lang="en-US" dirty="0" err="1" smtClean="0"/>
              <a:t>Krasniqi</a:t>
            </a:r>
            <a:endParaRPr lang="en-US" dirty="0" smtClean="0"/>
          </a:p>
          <a:p>
            <a:r>
              <a:rPr lang="en-US" dirty="0" err="1" smtClean="0"/>
              <a:t>Arsimtarja</a:t>
            </a:r>
            <a:r>
              <a:rPr lang="en-US" smtClean="0"/>
              <a:t>: Kumrie</a:t>
            </a:r>
            <a:r>
              <a:rPr lang="en-US" dirty="0" smtClean="0"/>
              <a:t> </a:t>
            </a:r>
            <a:r>
              <a:rPr lang="en-US" dirty="0" err="1" smtClean="0"/>
              <a:t>Maqedonci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15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743200" y="3352800"/>
            <a:ext cx="5943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Bakeliti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material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plastik</a:t>
            </a:r>
            <a:r>
              <a:rPr lang="en-US" dirty="0" smtClean="0"/>
              <a:t>, </a:t>
            </a:r>
            <a:r>
              <a:rPr lang="en-US" dirty="0" err="1" smtClean="0"/>
              <a:t>tërëshisht</a:t>
            </a:r>
            <a:r>
              <a:rPr lang="en-US" dirty="0" smtClean="0"/>
              <a:t> </a:t>
            </a:r>
            <a:r>
              <a:rPr lang="en-US" dirty="0" err="1" smtClean="0"/>
              <a:t>sintetik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përbërë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fenoli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formaldehidi.Bakeliti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veti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shkëlqyeshme</a:t>
            </a:r>
            <a:r>
              <a:rPr lang="en-US" dirty="0" smtClean="0"/>
              <a:t> </a:t>
            </a:r>
            <a:r>
              <a:rPr lang="en-US" dirty="0" err="1" smtClean="0"/>
              <a:t>mekanike</a:t>
            </a:r>
            <a:r>
              <a:rPr lang="en-US" dirty="0" smtClean="0"/>
              <a:t> </a:t>
            </a:r>
            <a:r>
              <a:rPr lang="en-US" dirty="0" err="1" smtClean="0"/>
              <a:t>termike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kimike.Ai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fortë</a:t>
            </a:r>
            <a:r>
              <a:rPr lang="en-US" dirty="0" smtClean="0"/>
              <a:t> 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qëndrueshëm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nxehtësisë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ujit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izolator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shkëlqyeshëm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termostabile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Bakeliti</a:t>
            </a:r>
            <a:endParaRPr lang="en-US" dirty="0"/>
          </a:p>
        </p:txBody>
      </p:sp>
      <p:pic>
        <p:nvPicPr>
          <p:cNvPr id="1026" name="Picture 2" descr="C:\Users\Nazi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620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39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kërkim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materialeve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ngjashme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bakeliti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vitet</a:t>
            </a:r>
            <a:r>
              <a:rPr lang="en-US" dirty="0"/>
              <a:t> 1920/1930, duke </a:t>
            </a:r>
            <a:r>
              <a:rPr lang="en-US" dirty="0" err="1"/>
              <a:t>dashur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fitohen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prodhime</a:t>
            </a:r>
            <a:r>
              <a:rPr lang="en-US" dirty="0"/>
              <a:t> me </a:t>
            </a:r>
            <a:r>
              <a:rPr lang="en-US" dirty="0" err="1"/>
              <a:t>spektër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ngjyrash,që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ishin</a:t>
            </a:r>
            <a:r>
              <a:rPr lang="en-US" dirty="0"/>
              <a:t> </a:t>
            </a:r>
            <a:r>
              <a:rPr lang="en-US" dirty="0" err="1"/>
              <a:t>tërheqëse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treg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përdoreshin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fushë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gjerë</a:t>
            </a:r>
            <a:r>
              <a:rPr lang="en-US" dirty="0"/>
              <a:t> </a:t>
            </a:r>
            <a:r>
              <a:rPr lang="en-US" dirty="0" err="1"/>
              <a:t>zbatimesh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ndryshme</a:t>
            </a:r>
            <a:r>
              <a:rPr lang="en-US" dirty="0"/>
              <a:t> ,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zbuluar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materialet</a:t>
            </a:r>
            <a:r>
              <a:rPr lang="en-US" dirty="0"/>
              <a:t> amino-</a:t>
            </a:r>
            <a:r>
              <a:rPr lang="en-US" dirty="0" err="1"/>
              <a:t>plastike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përfituar</a:t>
            </a:r>
            <a:r>
              <a:rPr lang="en-US" dirty="0" smtClean="0"/>
              <a:t> </a:t>
            </a:r>
            <a:r>
              <a:rPr lang="en-US" dirty="0" err="1" smtClean="0"/>
              <a:t>materialet</a:t>
            </a:r>
            <a:r>
              <a:rPr lang="en-US" dirty="0" smtClean="0"/>
              <a:t> amino-</a:t>
            </a:r>
            <a:r>
              <a:rPr lang="en-US" dirty="0" err="1" smtClean="0"/>
              <a:t>plastike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veti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ngjajshme</a:t>
            </a:r>
            <a:r>
              <a:rPr lang="en-US" dirty="0" smtClean="0"/>
              <a:t> me </a:t>
            </a:r>
            <a:r>
              <a:rPr lang="en-US" dirty="0" err="1" smtClean="0"/>
              <a:t>bakelitin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ai,nga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materiale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prodhohen</a:t>
            </a:r>
            <a:r>
              <a:rPr lang="en-US" dirty="0" smtClean="0"/>
              <a:t> </a:t>
            </a:r>
            <a:r>
              <a:rPr lang="en-US" dirty="0" err="1" smtClean="0"/>
              <a:t>artikuj</a:t>
            </a:r>
            <a:r>
              <a:rPr lang="en-US" dirty="0" smtClean="0"/>
              <a:t> me </a:t>
            </a:r>
            <a:r>
              <a:rPr lang="en-US" dirty="0" err="1" smtClean="0"/>
              <a:t>ngjyra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 ,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bukura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atraktive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enë</a:t>
            </a:r>
            <a:r>
              <a:rPr lang="en-US" dirty="0" smtClean="0"/>
              <a:t> </a:t>
            </a:r>
            <a:r>
              <a:rPr lang="en-US" dirty="0" err="1" smtClean="0"/>
              <a:t>ushqimi,orendi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banjo , </a:t>
            </a:r>
            <a:r>
              <a:rPr lang="en-US" dirty="0" err="1" smtClean="0"/>
              <a:t>kapakë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shishe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pajisje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elektrike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përdorim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gjerë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amino-</a:t>
            </a:r>
            <a:r>
              <a:rPr lang="en-US" dirty="0" err="1" smtClean="0"/>
              <a:t>plastike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07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Materialet</a:t>
            </a:r>
            <a:r>
              <a:rPr lang="en-US" dirty="0" smtClean="0"/>
              <a:t> </a:t>
            </a:r>
            <a:r>
              <a:rPr lang="en-US" dirty="0" err="1" smtClean="0"/>
              <a:t>termoplastike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658368"/>
            <a:ext cx="3703320" cy="3429000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effectLst/>
              </a:rPr>
              <a:t>Lloje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të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materialeve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termoplastike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janë</a:t>
            </a:r>
            <a:r>
              <a:rPr lang="en-US" b="1" dirty="0">
                <a:effectLst/>
              </a:rPr>
              <a:t>:</a:t>
            </a:r>
            <a:endParaRPr lang="en-US" dirty="0">
              <a:effectLst/>
            </a:endParaRPr>
          </a:p>
          <a:p>
            <a:r>
              <a:rPr lang="en-US" dirty="0" err="1" smtClean="0">
                <a:effectLst/>
              </a:rPr>
              <a:t>Polietileni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cili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që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shkëlqyeshme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mekanike.I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qëndrueshëm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pas 10 </a:t>
            </a:r>
            <a:r>
              <a:rPr lang="en-US" dirty="0" err="1">
                <a:effectLst/>
              </a:rPr>
              <a:t>milionë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lakimesh.Reziston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temperaturat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65C.Përdoret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shenjat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komunikacionit,pjesë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mobiljesh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artikuj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elektrikë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etj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1" y="152400"/>
            <a:ext cx="3200399" cy="2455068"/>
          </a:xfrm>
        </p:spPr>
      </p:pic>
      <p:pic>
        <p:nvPicPr>
          <p:cNvPr id="2050" name="Picture 2" descr="C:\Users\Nazi\Desktop\044f972c0d2395555405f71bf607912b_2de8ab1b5b4bf8a6c04d521196e99cf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3200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66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Najlloni-poliamidi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228600" y="304800"/>
            <a:ext cx="8458200" cy="4724400"/>
          </a:xfrm>
        </p:spPr>
        <p:txBody>
          <a:bodyPr>
            <a:normAutofit/>
          </a:bodyPr>
          <a:lstStyle/>
          <a:p>
            <a:r>
              <a:rPr lang="en-US" b="1" dirty="0" err="1">
                <a:effectLst/>
              </a:rPr>
              <a:t>Poliamidi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ose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najloni</a:t>
            </a:r>
            <a:r>
              <a:rPr lang="en-US" dirty="0">
                <a:effectLst/>
              </a:rPr>
              <a:t> u </a:t>
            </a:r>
            <a:r>
              <a:rPr lang="en-US" dirty="0" err="1">
                <a:effectLst/>
              </a:rPr>
              <a:t>zbulua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fillimet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viteve</a:t>
            </a:r>
            <a:r>
              <a:rPr lang="en-US" dirty="0">
                <a:effectLst/>
              </a:rPr>
              <a:t> 1930.Së </a:t>
            </a:r>
            <a:r>
              <a:rPr lang="en-US" dirty="0" err="1">
                <a:effectLst/>
              </a:rPr>
              <a:t>pari</a:t>
            </a:r>
            <a:r>
              <a:rPr lang="en-US" dirty="0">
                <a:effectLst/>
              </a:rPr>
              <a:t> u </a:t>
            </a:r>
            <a:r>
              <a:rPr lang="en-US" dirty="0" err="1">
                <a:effectLst/>
              </a:rPr>
              <a:t>prodhua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kompania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amerikane</a:t>
            </a:r>
            <a:r>
              <a:rPr lang="en-US" dirty="0">
                <a:effectLst/>
              </a:rPr>
              <a:t> Du Pont </a:t>
            </a:r>
            <a:r>
              <a:rPr lang="en-US" dirty="0" err="1">
                <a:effectLst/>
              </a:rPr>
              <a:t>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bazë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rezultateve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shkencëtarit</a:t>
            </a:r>
            <a:r>
              <a:rPr lang="en-US" dirty="0">
                <a:effectLst/>
              </a:rPr>
              <a:t> </a:t>
            </a:r>
            <a:r>
              <a:rPr lang="en-US" dirty="0" err="1" smtClean="0">
                <a:effectLst/>
                <a:hlinkClick r:id="rId2" tooltip="Wallace Carothers (nuk është shkruar akoma)"/>
              </a:rPr>
              <a:t>ëallace</a:t>
            </a:r>
            <a:r>
              <a:rPr lang="en-US" dirty="0" smtClean="0">
                <a:effectLst/>
                <a:hlinkClick r:id="rId2" tooltip="Wallace Carothers (nuk është shkruar akoma)"/>
              </a:rPr>
              <a:t> </a:t>
            </a:r>
            <a:r>
              <a:rPr lang="en-US" dirty="0">
                <a:effectLst/>
                <a:hlinkClick r:id="rId2" tooltip="Wallace Carothers (nuk është shkruar akoma)"/>
              </a:rPr>
              <a:t>Carothers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ndërsa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vonë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gjermanët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filluan</a:t>
            </a:r>
            <a:r>
              <a:rPr lang="en-US" dirty="0">
                <a:effectLst/>
              </a:rPr>
              <a:t> ta </a:t>
            </a:r>
            <a:r>
              <a:rPr lang="en-US" dirty="0" err="1">
                <a:effectLst/>
              </a:rPr>
              <a:t>prodhojnë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najlonin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Përfitohet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procese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ndërlikuara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bëhen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acide</a:t>
            </a:r>
            <a:r>
              <a:rPr lang="en-US" dirty="0">
                <a:effectLst/>
              </a:rPr>
              <a:t> de </a:t>
            </a:r>
            <a:r>
              <a:rPr lang="en-US" dirty="0" err="1">
                <a:effectLst/>
              </a:rPr>
              <a:t>kripëra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Varësisht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procesit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fitohen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najloneve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Poliamidet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najlonet</a:t>
            </a:r>
            <a:r>
              <a:rPr lang="en-US" dirty="0">
                <a:effectLst/>
              </a:rPr>
              <a:t>) </a:t>
            </a:r>
            <a:r>
              <a:rPr lang="en-US" dirty="0" err="1">
                <a:effectLst/>
              </a:rPr>
              <a:t>kanë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shumë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kimike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termike.Vetitë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tyre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varen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najloit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Disa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forta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ngurta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ndërsa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lloje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tjera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fleksibile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rezistueshëm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ujit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deterxhenteve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mirëpo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nuk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rezistojnë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acideve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alkooleve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 err="1">
                <a:effectLst/>
              </a:rPr>
              <a:t>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najlloneve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janë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izolimi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elektrik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qëndrueshmëria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korrozionit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qendrueshmëria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mekanike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87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743200" y="2971800"/>
            <a:ext cx="6172200" cy="2743200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effectLst/>
              </a:rPr>
              <a:t>olietileni</a:t>
            </a:r>
            <a:r>
              <a:rPr lang="en-US" dirty="0">
                <a:effectLst/>
              </a:rPr>
              <a:t> u </a:t>
            </a:r>
            <a:r>
              <a:rPr lang="en-US" dirty="0" err="1">
                <a:effectLst/>
              </a:rPr>
              <a:t>zbulua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vitin</a:t>
            </a:r>
            <a:r>
              <a:rPr lang="en-US" dirty="0">
                <a:effectLst/>
              </a:rPr>
              <a:t> </a:t>
            </a:r>
            <a:r>
              <a:rPr lang="en-US" dirty="0">
                <a:effectLst/>
                <a:hlinkClick r:id="rId2" tooltip="1935"/>
              </a:rPr>
              <a:t>1935</a:t>
            </a:r>
            <a:r>
              <a:rPr lang="en-US" dirty="0">
                <a:effectLst/>
              </a:rPr>
              <a:t> ne Britani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Madhe</a:t>
            </a:r>
            <a:r>
              <a:rPr lang="en-US" dirty="0">
                <a:effectLst/>
              </a:rPr>
              <a:t> pas </a:t>
            </a:r>
            <a:r>
              <a:rPr lang="en-US" dirty="0" err="1">
                <a:effectLst/>
              </a:rPr>
              <a:t>tre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vjet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kërkimesh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laboratorët</a:t>
            </a:r>
            <a:r>
              <a:rPr lang="en-US" dirty="0">
                <a:effectLst/>
              </a:rPr>
              <a:t> II </a:t>
            </a:r>
            <a:r>
              <a:rPr lang="en-US" dirty="0" err="1">
                <a:effectLst/>
              </a:rPr>
              <a:t>Alcali</a:t>
            </a:r>
            <a:r>
              <a:rPr lang="en-US" dirty="0">
                <a:effectLst/>
              </a:rPr>
              <a:t> Division, </a:t>
            </a:r>
            <a:r>
              <a:rPr lang="en-US" dirty="0" err="1">
                <a:effectLst/>
              </a:rPr>
              <a:t>për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zbuluar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një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qe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vetitë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nevojshme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dielektrike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për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prodhimin</a:t>
            </a:r>
            <a:r>
              <a:rPr lang="en-US" dirty="0">
                <a:effectLst/>
              </a:rPr>
              <a:t> e </a:t>
            </a:r>
            <a:r>
              <a:rPr lang="en-US" dirty="0" err="1">
                <a:effectLst/>
              </a:rPr>
              <a:t>radarëve</a:t>
            </a:r>
            <a:r>
              <a:rPr lang="en-US" dirty="0">
                <a:effectLst/>
              </a:rPr>
              <a:t>. Pas </a:t>
            </a:r>
            <a:r>
              <a:rPr lang="en-US" dirty="0" err="1">
                <a:effectLst/>
              </a:rPr>
              <a:t>kësaj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meqenëse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ky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kishte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veti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shume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kost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ulet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prodhimi</a:t>
            </a:r>
            <a:r>
              <a:rPr lang="en-US" dirty="0">
                <a:effectLst/>
              </a:rPr>
              <a:t> se </a:t>
            </a:r>
            <a:r>
              <a:rPr lang="en-US" dirty="0" err="1">
                <a:effectLst/>
              </a:rPr>
              <a:t>shpejti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filloi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zbatohej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edhe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fusha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ndryshme</a:t>
            </a:r>
            <a:r>
              <a:rPr lang="en-US" dirty="0" smtClean="0">
                <a:effectLst/>
              </a:rPr>
              <a:t>.</a:t>
            </a:r>
            <a:r>
              <a:rPr lang="en-US" dirty="0">
                <a:effectLst/>
              </a:rPr>
              <a:t> 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Vetitë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Zbatimet</a:t>
            </a:r>
            <a:endParaRPr lang="en-US" dirty="0">
              <a:effectLst/>
            </a:endParaRPr>
          </a:p>
          <a:p>
            <a:r>
              <a:rPr lang="en-US" dirty="0" err="1">
                <a:effectLst/>
              </a:rPr>
              <a:t>Polietileni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material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forte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qëndrueshëm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shtypje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terhcje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gjithashtu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përballon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temperaturën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deri</a:t>
            </a:r>
            <a:r>
              <a:rPr lang="en-US" dirty="0">
                <a:effectLst/>
              </a:rPr>
              <a:t> ne 65 °C.</a:t>
            </a:r>
          </a:p>
          <a:p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rezistueshëm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ndaj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ujit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detergjenteve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dhe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izolator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shkëlqyeshëm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veçues</a:t>
            </a:r>
            <a:r>
              <a:rPr lang="en-US" dirty="0">
                <a:effectLst/>
              </a:rPr>
              <a:t>). </a:t>
            </a:r>
            <a:r>
              <a:rPr lang="en-US" dirty="0" err="1">
                <a:effectLst/>
              </a:rPr>
              <a:t>Është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plastik</a:t>
            </a:r>
            <a:r>
              <a:rPr lang="en-US" dirty="0">
                <a:effectLst/>
              </a:rPr>
              <a:t> me </a:t>
            </a:r>
            <a:r>
              <a:rPr lang="en-US" dirty="0" err="1">
                <a:effectLst/>
              </a:rPr>
              <a:t>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përdorueshëm</a:t>
            </a:r>
            <a:r>
              <a:rPr lang="en-US" dirty="0">
                <a:effectLst/>
              </a:rPr>
              <a:t> ne </a:t>
            </a:r>
            <a:r>
              <a:rPr lang="en-US" dirty="0" err="1">
                <a:effectLst/>
              </a:rPr>
              <a:t>bote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4947" y="5649798"/>
            <a:ext cx="7543800" cy="914400"/>
          </a:xfrm>
        </p:spPr>
        <p:txBody>
          <a:bodyPr/>
          <a:lstStyle/>
          <a:p>
            <a:r>
              <a:rPr lang="en-US" dirty="0" err="1" smtClean="0"/>
              <a:t>Polietileni</a:t>
            </a:r>
            <a:endParaRPr lang="en-US" dirty="0"/>
          </a:p>
        </p:txBody>
      </p:sp>
      <p:pic>
        <p:nvPicPr>
          <p:cNvPr id="3074" name="Picture 2" descr="C:\Users\Nazi\Desktop\UkR1Vf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723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705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582" y="381000"/>
            <a:ext cx="3850692" cy="213360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91200" y="76200"/>
            <a:ext cx="3048000" cy="5029200"/>
          </a:xfrm>
        </p:spPr>
        <p:txBody>
          <a:bodyPr/>
          <a:lstStyle/>
          <a:p>
            <a:r>
              <a:rPr lang="en-US" dirty="0" err="1" smtClean="0"/>
              <a:t>Polistirenin</a:t>
            </a:r>
            <a:r>
              <a:rPr lang="en-US" dirty="0" smtClean="0"/>
              <a:t> e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zbuluar</a:t>
            </a:r>
            <a:r>
              <a:rPr lang="en-US" dirty="0" smtClean="0"/>
              <a:t> </a:t>
            </a:r>
            <a:r>
              <a:rPr lang="en-US" dirty="0" err="1" smtClean="0"/>
              <a:t>farmacisti</a:t>
            </a:r>
            <a:r>
              <a:rPr lang="en-US" dirty="0" smtClean="0"/>
              <a:t> </a:t>
            </a:r>
            <a:r>
              <a:rPr lang="en-US" dirty="0" err="1" smtClean="0"/>
              <a:t>gjerman</a:t>
            </a:r>
            <a:r>
              <a:rPr lang="en-US" dirty="0" smtClean="0"/>
              <a:t> Simon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kimisti</a:t>
            </a:r>
            <a:r>
              <a:rPr lang="en-US" dirty="0" smtClean="0"/>
              <a:t> Staudinger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1839. </a:t>
            </a:r>
            <a:r>
              <a:rPr lang="en-US" dirty="0" err="1" smtClean="0"/>
              <a:t>Megjithatë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dashur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pritet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1937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fillojë</a:t>
            </a:r>
            <a:r>
              <a:rPr lang="en-US" dirty="0" smtClean="0"/>
              <a:t> </a:t>
            </a:r>
            <a:r>
              <a:rPr lang="en-US" dirty="0" err="1" smtClean="0"/>
              <a:t>prodhimi</a:t>
            </a:r>
            <a:r>
              <a:rPr lang="en-US" dirty="0" smtClean="0"/>
              <a:t> industrial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tij.Përdoret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material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paketim</a:t>
            </a:r>
            <a:r>
              <a:rPr lang="en-US" dirty="0" smtClean="0"/>
              <a:t>,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prodhimet</a:t>
            </a:r>
            <a:r>
              <a:rPr lang="en-US" dirty="0" smtClean="0"/>
              <a:t> </a:t>
            </a:r>
            <a:r>
              <a:rPr lang="en-US" dirty="0" err="1" smtClean="0"/>
              <a:t>ushqimore</a:t>
            </a:r>
            <a:r>
              <a:rPr lang="en-US" dirty="0" smtClean="0"/>
              <a:t> ,</a:t>
            </a:r>
            <a:r>
              <a:rPr lang="en-US" dirty="0" err="1" smtClean="0"/>
              <a:t>elekronike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Polistireni</a:t>
            </a:r>
            <a:endParaRPr lang="en-US" dirty="0"/>
          </a:p>
        </p:txBody>
      </p:sp>
      <p:pic>
        <p:nvPicPr>
          <p:cNvPr id="4098" name="Picture 2" descr="C:\Users\Nazi\Desktop\Polystyre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199" y="2667000"/>
            <a:ext cx="3902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48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Tekno-polimeret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62000" y="658368"/>
            <a:ext cx="7540752" cy="3432175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Këto</a:t>
            </a:r>
            <a:r>
              <a:rPr lang="en-US" sz="3200" dirty="0" smtClean="0"/>
              <a:t> </a:t>
            </a:r>
            <a:r>
              <a:rPr lang="en-US" sz="3200" dirty="0" err="1" smtClean="0"/>
              <a:t>polimere</a:t>
            </a:r>
            <a:r>
              <a:rPr lang="en-US" sz="3200" dirty="0" smtClean="0"/>
              <a:t>,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shkak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vetive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jashtëzakonshme</a:t>
            </a:r>
            <a:r>
              <a:rPr lang="en-US" sz="3200" dirty="0" smtClean="0"/>
              <a:t> </a:t>
            </a:r>
            <a:r>
              <a:rPr lang="en-US" sz="3200" dirty="0" err="1" smtClean="0"/>
              <a:t>fizike,mekanike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termike</a:t>
            </a:r>
            <a:r>
              <a:rPr lang="en-US" sz="3200" dirty="0" smtClean="0"/>
              <a:t>, jo </a:t>
            </a:r>
            <a:r>
              <a:rPr lang="en-US" sz="3200" dirty="0" err="1" smtClean="0"/>
              <a:t>vetëm</a:t>
            </a:r>
            <a:r>
              <a:rPr lang="en-US" sz="3200" dirty="0" smtClean="0"/>
              <a:t> </a:t>
            </a:r>
            <a:r>
              <a:rPr lang="en-US" sz="3200" dirty="0" err="1" smtClean="0"/>
              <a:t>që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zëvendësojnë</a:t>
            </a:r>
            <a:r>
              <a:rPr lang="en-US" sz="3200" dirty="0" smtClean="0"/>
              <a:t> </a:t>
            </a:r>
            <a:r>
              <a:rPr lang="en-US" sz="3200" dirty="0" err="1" smtClean="0"/>
              <a:t>metalet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qelqin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shumë</a:t>
            </a:r>
            <a:r>
              <a:rPr lang="en-US" sz="3200" dirty="0" smtClean="0"/>
              <a:t> </a:t>
            </a:r>
            <a:r>
              <a:rPr lang="en-US" sz="3200" dirty="0" err="1" smtClean="0"/>
              <a:t>zbatime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industriale</a:t>
            </a:r>
            <a:r>
              <a:rPr lang="en-US" sz="3200" dirty="0" smtClean="0"/>
              <a:t> ,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shpeshherë</a:t>
            </a:r>
            <a:r>
              <a:rPr lang="en-US" sz="3200" dirty="0" smtClean="0"/>
              <a:t> </a:t>
            </a:r>
            <a:r>
              <a:rPr lang="en-US" sz="3200" dirty="0" err="1" smtClean="0"/>
              <a:t>edhe</a:t>
            </a:r>
            <a:r>
              <a:rPr lang="en-US" sz="3200" dirty="0" smtClean="0"/>
              <a:t> </a:t>
            </a:r>
            <a:r>
              <a:rPr lang="en-US" sz="3200" dirty="0" err="1" smtClean="0"/>
              <a:t>ua</a:t>
            </a:r>
            <a:r>
              <a:rPr lang="en-US" sz="3200" dirty="0" smtClean="0"/>
              <a:t> </a:t>
            </a:r>
            <a:r>
              <a:rPr lang="en-US" sz="3200" dirty="0" err="1" smtClean="0"/>
              <a:t>kalojnë</a:t>
            </a:r>
            <a:r>
              <a:rPr lang="en-US" sz="3200" dirty="0" smtClean="0"/>
              <a:t> </a:t>
            </a:r>
            <a:r>
              <a:rPr lang="en-US" sz="3200" dirty="0" err="1" smtClean="0"/>
              <a:t>atyre</a:t>
            </a:r>
            <a:r>
              <a:rPr lang="en-US" sz="3200" dirty="0" smtClean="0"/>
              <a:t> me </a:t>
            </a:r>
            <a:r>
              <a:rPr lang="en-US" sz="3200" dirty="0" err="1" smtClean="0"/>
              <a:t>veti</a:t>
            </a:r>
            <a:r>
              <a:rPr lang="en-US" sz="3200" dirty="0" smtClean="0"/>
              <a:t> </a:t>
            </a:r>
            <a:r>
              <a:rPr lang="en-US" sz="3200" dirty="0" err="1" smtClean="0"/>
              <a:t>jashtëzakonisht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mira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2637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543800" cy="914400"/>
          </a:xfrm>
        </p:spPr>
        <p:txBody>
          <a:bodyPr/>
          <a:lstStyle/>
          <a:p>
            <a:r>
              <a:rPr lang="en-US" sz="11500" dirty="0" smtClean="0"/>
              <a:t>THE END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xmlns="" val="11120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92</TotalTime>
  <Words>296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Teknologji </vt:lpstr>
      <vt:lpstr>Materialet termostabile Bakeliti</vt:lpstr>
      <vt:lpstr>Materialet amino-plastike</vt:lpstr>
      <vt:lpstr>Materialet termoplastike</vt:lpstr>
      <vt:lpstr>Najlloni-poliamidi</vt:lpstr>
      <vt:lpstr>Polietileni</vt:lpstr>
      <vt:lpstr>Polistireni</vt:lpstr>
      <vt:lpstr>Tekno-polimeret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Teknologji</dc:title>
  <dc:creator>Nazi</dc:creator>
  <cp:lastModifiedBy>TIM</cp:lastModifiedBy>
  <cp:revision>7</cp:revision>
  <dcterms:created xsi:type="dcterms:W3CDTF">2015-01-18T12:11:15Z</dcterms:created>
  <dcterms:modified xsi:type="dcterms:W3CDTF">2015-01-24T16:13:04Z</dcterms:modified>
</cp:coreProperties>
</file>