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37EC3-C9FB-4B3A-906E-1E53563C6AB8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44114-0D6D-4F59-B86C-D4FF007636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44114-0D6D-4F59-B86C-D4FF007636C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44114-0D6D-4F59-B86C-D4FF007636C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443BE54-7497-4732-A997-C381AD408E84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/index.php?title=Wallace_Carothers&amp;action=edit&amp;redlink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193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543800" cy="2152650"/>
          </a:xfrm>
        </p:spPr>
        <p:txBody>
          <a:bodyPr/>
          <a:lstStyle/>
          <a:p>
            <a:r>
              <a:rPr lang="en-US" dirty="0" err="1" smtClean="0"/>
              <a:t>Teknologji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52800"/>
            <a:ext cx="6172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Nxënësi</a:t>
            </a:r>
            <a:r>
              <a:rPr lang="en-US" dirty="0" smtClean="0"/>
              <a:t>:    Blend </a:t>
            </a:r>
            <a:r>
              <a:rPr lang="en-US" dirty="0" err="1" smtClean="0"/>
              <a:t>Krasniqi</a:t>
            </a:r>
            <a:endParaRPr lang="en-US" dirty="0" smtClean="0"/>
          </a:p>
          <a:p>
            <a:r>
              <a:rPr lang="en-US" dirty="0" err="1" smtClean="0"/>
              <a:t>Arsimtare</a:t>
            </a:r>
            <a:r>
              <a:rPr lang="en-US" dirty="0" smtClean="0"/>
              <a:t> :   </a:t>
            </a:r>
            <a:r>
              <a:rPr lang="en-US" dirty="0" err="1" smtClean="0"/>
              <a:t>Kumrie</a:t>
            </a:r>
            <a:r>
              <a:rPr lang="en-US" dirty="0" smtClean="0"/>
              <a:t> </a:t>
            </a:r>
            <a:r>
              <a:rPr lang="en-US" dirty="0" err="1" smtClean="0"/>
              <a:t>Maqedonci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15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38200" y="2209800"/>
            <a:ext cx="5943600" cy="11430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Bakeliti</a:t>
            </a:r>
            <a:r>
              <a:rPr lang="en-US" sz="1800" dirty="0" smtClean="0"/>
              <a:t> </a:t>
            </a:r>
            <a:r>
              <a:rPr lang="en-US" sz="1800" dirty="0" err="1" smtClean="0"/>
              <a:t>është</a:t>
            </a:r>
            <a:r>
              <a:rPr lang="en-US" sz="1800" dirty="0" smtClean="0"/>
              <a:t> </a:t>
            </a:r>
            <a:r>
              <a:rPr lang="en-US" sz="1800" dirty="0" err="1" smtClean="0"/>
              <a:t>një</a:t>
            </a:r>
            <a:r>
              <a:rPr lang="en-US" sz="1800" dirty="0" smtClean="0"/>
              <a:t> material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parë</a:t>
            </a:r>
            <a:r>
              <a:rPr lang="en-US" sz="1800" dirty="0" smtClean="0"/>
              <a:t> </a:t>
            </a:r>
            <a:r>
              <a:rPr lang="en-US" sz="1800" dirty="0" err="1" smtClean="0"/>
              <a:t>plastik</a:t>
            </a:r>
            <a:r>
              <a:rPr lang="en-US" sz="1800" dirty="0" smtClean="0"/>
              <a:t>, </a:t>
            </a:r>
            <a:r>
              <a:rPr lang="en-US" sz="1800" dirty="0" err="1" smtClean="0"/>
              <a:t>tërëshisht</a:t>
            </a:r>
            <a:r>
              <a:rPr lang="en-US" sz="1800" dirty="0" smtClean="0"/>
              <a:t> </a:t>
            </a:r>
            <a:r>
              <a:rPr lang="en-US" sz="1800" dirty="0" err="1" smtClean="0"/>
              <a:t>sintetik</a:t>
            </a:r>
            <a:r>
              <a:rPr lang="en-US" sz="1800" dirty="0" smtClean="0"/>
              <a:t>,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përbërë</a:t>
            </a:r>
            <a:r>
              <a:rPr lang="en-US" sz="1800" dirty="0" smtClean="0"/>
              <a:t> </a:t>
            </a:r>
            <a:r>
              <a:rPr lang="en-US" sz="1800" dirty="0" err="1" smtClean="0"/>
              <a:t>nga</a:t>
            </a:r>
            <a:r>
              <a:rPr lang="en-US" sz="1800" dirty="0" smtClean="0"/>
              <a:t> </a:t>
            </a:r>
            <a:r>
              <a:rPr lang="en-US" sz="1800" dirty="0" err="1" smtClean="0"/>
              <a:t>fenoli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formaldehidi.Bakeliti</a:t>
            </a:r>
            <a:r>
              <a:rPr lang="en-US" sz="1800" dirty="0" smtClean="0"/>
              <a:t> </a:t>
            </a:r>
            <a:r>
              <a:rPr lang="en-US" sz="1800" dirty="0" err="1" smtClean="0"/>
              <a:t>ka</a:t>
            </a:r>
            <a:r>
              <a:rPr lang="en-US" sz="1800" dirty="0" smtClean="0"/>
              <a:t> </a:t>
            </a:r>
            <a:r>
              <a:rPr lang="en-US" sz="1800" dirty="0" err="1" smtClean="0"/>
              <a:t>veti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shkëlqyeshme</a:t>
            </a:r>
            <a:r>
              <a:rPr lang="en-US" sz="1800" dirty="0" smtClean="0"/>
              <a:t> </a:t>
            </a:r>
            <a:r>
              <a:rPr lang="en-US" sz="1800" dirty="0" err="1" smtClean="0"/>
              <a:t>mekanike</a:t>
            </a:r>
            <a:r>
              <a:rPr lang="en-US" sz="1800" dirty="0" smtClean="0"/>
              <a:t> </a:t>
            </a:r>
            <a:r>
              <a:rPr lang="en-US" sz="1800" dirty="0" err="1" smtClean="0"/>
              <a:t>termike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kimike.Ai</a:t>
            </a:r>
            <a:r>
              <a:rPr lang="en-US" sz="1800" dirty="0" smtClean="0"/>
              <a:t> </a:t>
            </a:r>
            <a:r>
              <a:rPr lang="en-US" sz="1800" dirty="0" err="1" smtClean="0"/>
              <a:t>është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fortë</a:t>
            </a:r>
            <a:r>
              <a:rPr lang="en-US" sz="1800" dirty="0" smtClean="0"/>
              <a:t> ,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qëndrueshëm</a:t>
            </a:r>
            <a:r>
              <a:rPr lang="en-US" sz="1800" dirty="0" smtClean="0"/>
              <a:t> </a:t>
            </a:r>
            <a:r>
              <a:rPr lang="en-US" sz="1800" dirty="0" err="1" smtClean="0"/>
              <a:t>ndaj</a:t>
            </a:r>
            <a:r>
              <a:rPr lang="en-US" sz="1800" dirty="0" smtClean="0"/>
              <a:t> </a:t>
            </a:r>
            <a:r>
              <a:rPr lang="en-US" sz="1800" dirty="0" err="1" smtClean="0"/>
              <a:t>nxehtësisë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ndaj</a:t>
            </a:r>
            <a:r>
              <a:rPr lang="en-US" sz="1800" dirty="0" smtClean="0"/>
              <a:t> </a:t>
            </a:r>
            <a:r>
              <a:rPr lang="en-US" sz="1800" dirty="0" err="1" smtClean="0"/>
              <a:t>ujit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është</a:t>
            </a:r>
            <a:r>
              <a:rPr lang="en-US" sz="1800" dirty="0" smtClean="0"/>
              <a:t> </a:t>
            </a:r>
            <a:r>
              <a:rPr lang="en-US" sz="1800" dirty="0" err="1" smtClean="0"/>
              <a:t>izolator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shkëlqyeshëm</a:t>
            </a:r>
            <a:r>
              <a:rPr lang="en-US" sz="1800" dirty="0" smtClean="0"/>
              <a:t> </a:t>
            </a:r>
            <a:r>
              <a:rPr lang="en-US" sz="1800" dirty="0" err="1" smtClean="0"/>
              <a:t>elektrik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838200"/>
            <a:ext cx="7543800" cy="914400"/>
          </a:xfrm>
        </p:spPr>
        <p:txBody>
          <a:bodyPr/>
          <a:lstStyle/>
          <a:p>
            <a:r>
              <a:rPr lang="en-US" dirty="0" err="1" smtClean="0"/>
              <a:t>Materialet</a:t>
            </a:r>
            <a:r>
              <a:rPr lang="en-US" dirty="0" smtClean="0"/>
              <a:t> </a:t>
            </a:r>
            <a:r>
              <a:rPr lang="en-US" dirty="0" err="1" smtClean="0"/>
              <a:t>termostabile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Bakeliti</a:t>
            </a:r>
            <a:endParaRPr lang="en-US" dirty="0"/>
          </a:p>
        </p:txBody>
      </p:sp>
      <p:pic>
        <p:nvPicPr>
          <p:cNvPr id="1026" name="Picture 2" descr="C:\Users\Nazi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620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391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4343400" cy="4724399"/>
          </a:xfrm>
        </p:spPr>
        <p:txBody>
          <a:bodyPr>
            <a:normAutofit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kërkim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materialeve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ngjashme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bakeliti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vitet</a:t>
            </a:r>
            <a:r>
              <a:rPr lang="en-US" dirty="0" smtClean="0"/>
              <a:t> 1920/1930, duke </a:t>
            </a:r>
            <a:r>
              <a:rPr lang="en-US" dirty="0" err="1" smtClean="0"/>
              <a:t>dashur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fitohen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prodhime</a:t>
            </a:r>
            <a:r>
              <a:rPr lang="en-US" dirty="0" smtClean="0"/>
              <a:t> me </a:t>
            </a:r>
            <a:r>
              <a:rPr lang="en-US" dirty="0" err="1" smtClean="0"/>
              <a:t>spektër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gjerë</a:t>
            </a:r>
            <a:r>
              <a:rPr lang="en-US" dirty="0" smtClean="0"/>
              <a:t> </a:t>
            </a:r>
            <a:r>
              <a:rPr lang="en-US" dirty="0" err="1" smtClean="0"/>
              <a:t>ngjyrash,që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tërheqëse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fushë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gjerë</a:t>
            </a:r>
            <a:r>
              <a:rPr lang="en-US" dirty="0" smtClean="0"/>
              <a:t> </a:t>
            </a:r>
            <a:r>
              <a:rPr lang="en-US" dirty="0" err="1" smtClean="0"/>
              <a:t>zbatimesh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,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zbuluar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materialet</a:t>
            </a:r>
            <a:r>
              <a:rPr lang="en-US" dirty="0" smtClean="0"/>
              <a:t> amino-</a:t>
            </a:r>
            <a:r>
              <a:rPr lang="en-US" dirty="0" err="1" smtClean="0"/>
              <a:t>plastike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15000" y="914400"/>
            <a:ext cx="2590800" cy="5105399"/>
          </a:xfrm>
        </p:spPr>
        <p:txBody>
          <a:bodyPr>
            <a:normAutofit/>
          </a:bodyPr>
          <a:lstStyle/>
          <a:p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përfituar</a:t>
            </a:r>
            <a:r>
              <a:rPr lang="en-US" dirty="0" smtClean="0"/>
              <a:t> </a:t>
            </a:r>
            <a:r>
              <a:rPr lang="en-US" dirty="0" err="1" smtClean="0"/>
              <a:t>materialet</a:t>
            </a:r>
            <a:r>
              <a:rPr lang="en-US" dirty="0" smtClean="0"/>
              <a:t> amino-</a:t>
            </a:r>
            <a:r>
              <a:rPr lang="en-US" dirty="0" err="1" smtClean="0"/>
              <a:t>plastike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veti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ngjajshme</a:t>
            </a:r>
            <a:r>
              <a:rPr lang="en-US" dirty="0" smtClean="0"/>
              <a:t> me </a:t>
            </a:r>
            <a:r>
              <a:rPr lang="en-US" dirty="0" err="1" smtClean="0"/>
              <a:t>bakelitin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, </a:t>
            </a:r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ai,nga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prodhohen</a:t>
            </a:r>
            <a:r>
              <a:rPr lang="en-US" dirty="0" smtClean="0"/>
              <a:t> </a:t>
            </a:r>
            <a:r>
              <a:rPr lang="en-US" dirty="0" err="1" smtClean="0"/>
              <a:t>artikuj</a:t>
            </a:r>
            <a:r>
              <a:rPr lang="en-US" dirty="0" smtClean="0"/>
              <a:t> me </a:t>
            </a:r>
            <a:r>
              <a:rPr lang="en-US" dirty="0" err="1" smtClean="0"/>
              <a:t>ngjyra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 ,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bukura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atraktive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enë</a:t>
            </a:r>
            <a:r>
              <a:rPr lang="en-US" dirty="0" smtClean="0"/>
              <a:t> </a:t>
            </a:r>
            <a:r>
              <a:rPr lang="en-US" dirty="0" err="1" smtClean="0"/>
              <a:t>ushqimi,orendi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banjo , </a:t>
            </a:r>
            <a:r>
              <a:rPr lang="en-US" dirty="0" err="1" smtClean="0"/>
              <a:t>kapakë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shishe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gjerë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7607" cy="533400"/>
          </a:xfrm>
        </p:spPr>
        <p:txBody>
          <a:bodyPr/>
          <a:lstStyle/>
          <a:p>
            <a:r>
              <a:rPr lang="en-US" dirty="0" err="1" smtClean="0"/>
              <a:t>Materialet</a:t>
            </a:r>
            <a:r>
              <a:rPr lang="en-US" dirty="0" smtClean="0"/>
              <a:t> amino-</a:t>
            </a:r>
            <a:r>
              <a:rPr lang="en-US" dirty="0" err="1" smtClean="0"/>
              <a:t>plastike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0799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28600"/>
            <a:ext cx="7543800" cy="381000"/>
          </a:xfrm>
        </p:spPr>
        <p:txBody>
          <a:bodyPr/>
          <a:lstStyle/>
          <a:p>
            <a:r>
              <a:rPr lang="en-US" dirty="0" err="1" smtClean="0"/>
              <a:t>Materialet</a:t>
            </a:r>
            <a:r>
              <a:rPr lang="en-US" dirty="0" smtClean="0"/>
              <a:t> </a:t>
            </a:r>
            <a:r>
              <a:rPr lang="en-US" dirty="0" err="1" smtClean="0"/>
              <a:t>termoplastike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143000"/>
            <a:ext cx="3703320" cy="4953000"/>
          </a:xfrm>
        </p:spPr>
        <p:txBody>
          <a:bodyPr>
            <a:normAutofit/>
          </a:bodyPr>
          <a:lstStyle/>
          <a:p>
            <a:r>
              <a:rPr lang="en-US" b="1" dirty="0" err="1">
                <a:effectLst/>
              </a:rPr>
              <a:t>Lloje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të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materialeve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termoplastike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janë</a:t>
            </a:r>
            <a:r>
              <a:rPr lang="en-US" b="1" dirty="0">
                <a:effectLst/>
              </a:rPr>
              <a:t>: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Polietileni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cili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që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shkëlqyeshme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mekanike.I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qëndrueshëm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edhe</a:t>
            </a:r>
            <a:r>
              <a:rPr lang="en-US" dirty="0">
                <a:effectLst/>
              </a:rPr>
              <a:t> pas 10 </a:t>
            </a:r>
            <a:r>
              <a:rPr lang="en-US" dirty="0" err="1">
                <a:effectLst/>
              </a:rPr>
              <a:t>milionë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lakimesh.Reziston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temperaturat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65C.Përdoret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shenjat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komunikacionit,pjesë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mobiljesh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artikuj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elektrikë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etj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838200"/>
            <a:ext cx="3200399" cy="2819400"/>
          </a:xfrm>
        </p:spPr>
      </p:pic>
      <p:pic>
        <p:nvPicPr>
          <p:cNvPr id="2050" name="Picture 2" descr="C:\Users\Nazi\Desktop\044f972c0d2395555405f71bf607912b_2de8ab1b5b4bf8a6c04d521196e99c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200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66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685800"/>
          </a:xfrm>
        </p:spPr>
        <p:txBody>
          <a:bodyPr/>
          <a:lstStyle/>
          <a:p>
            <a:r>
              <a:rPr lang="en-US" dirty="0" err="1" smtClean="0"/>
              <a:t>Najlloni-poliamidi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28600" y="1219200"/>
            <a:ext cx="8458200" cy="4648200"/>
          </a:xfrm>
        </p:spPr>
        <p:txBody>
          <a:bodyPr>
            <a:normAutofit/>
          </a:bodyPr>
          <a:lstStyle/>
          <a:p>
            <a:r>
              <a:rPr lang="en-US" b="1" dirty="0" err="1">
                <a:effectLst/>
              </a:rPr>
              <a:t>Poliamidi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ose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najloni</a:t>
            </a:r>
            <a:r>
              <a:rPr lang="en-US" dirty="0">
                <a:effectLst/>
              </a:rPr>
              <a:t> u </a:t>
            </a:r>
            <a:r>
              <a:rPr lang="en-US" dirty="0" err="1">
                <a:effectLst/>
              </a:rPr>
              <a:t>zbulua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fillimet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viteve</a:t>
            </a:r>
            <a:r>
              <a:rPr lang="en-US" dirty="0">
                <a:effectLst/>
              </a:rPr>
              <a:t> 1930.Së </a:t>
            </a:r>
            <a:r>
              <a:rPr lang="en-US" dirty="0" err="1">
                <a:effectLst/>
              </a:rPr>
              <a:t>pari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prodhua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kompania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amerikane</a:t>
            </a:r>
            <a:r>
              <a:rPr lang="en-US" dirty="0">
                <a:effectLst/>
              </a:rPr>
              <a:t> Du Pont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bazë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rezultateve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shkencëtarit</a:t>
            </a:r>
            <a:r>
              <a:rPr lang="en-US" dirty="0">
                <a:effectLst/>
              </a:rPr>
              <a:t> </a:t>
            </a:r>
            <a:r>
              <a:rPr lang="en-US" dirty="0" err="1" smtClean="0">
                <a:effectLst/>
                <a:hlinkClick r:id="rId3" tooltip="Wallace Carothers (nuk është shkruar akoma)"/>
              </a:rPr>
              <a:t>ëallace</a:t>
            </a:r>
            <a:r>
              <a:rPr lang="en-US" dirty="0" smtClean="0">
                <a:effectLst/>
                <a:hlinkClick r:id="rId3" tooltip="Wallace Carothers (nuk është shkruar akoma)"/>
              </a:rPr>
              <a:t> </a:t>
            </a:r>
            <a:r>
              <a:rPr lang="en-US" dirty="0">
                <a:effectLst/>
                <a:hlinkClick r:id="rId3" tooltip="Wallace Carothers (nuk është shkruar akoma)"/>
              </a:rPr>
              <a:t>Carothers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ndërsa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gjermanët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filluan</a:t>
            </a:r>
            <a:r>
              <a:rPr lang="en-US" dirty="0">
                <a:effectLst/>
              </a:rPr>
              <a:t> ta </a:t>
            </a:r>
            <a:r>
              <a:rPr lang="en-US" dirty="0" err="1">
                <a:effectLst/>
              </a:rPr>
              <a:t>prodhojnë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najlonin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Përfitohet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procese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ndërlikuara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bëhen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acide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kripëra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Varësisht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procesit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fitohen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ndryshme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najloneve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ndryshme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Poliamidet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najlonet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kanë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shumë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kimike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termike.Vetitë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tyre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varen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najloit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Disa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forta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ngurta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ndërsa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tjera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fleksibile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rezistueshëm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ujit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deterxhenteve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mirëpo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rezistojnë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acideve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alkooleve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Vetitë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najlloneve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izolimi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elektrik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qëndrueshmëria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korrozionit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qendrueshmëria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mekanike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7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971800" y="2971800"/>
            <a:ext cx="5029200" cy="35814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effectLst/>
              </a:rPr>
              <a:t>Polietileni</a:t>
            </a:r>
            <a:r>
              <a:rPr lang="en-US" dirty="0">
                <a:effectLst/>
              </a:rPr>
              <a:t> u </a:t>
            </a:r>
            <a:r>
              <a:rPr lang="en-US" dirty="0" err="1">
                <a:effectLst/>
              </a:rPr>
              <a:t>zbulua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vitin</a:t>
            </a:r>
            <a:r>
              <a:rPr lang="en-US" dirty="0">
                <a:effectLst/>
              </a:rPr>
              <a:t> </a:t>
            </a:r>
            <a:r>
              <a:rPr lang="en-US" dirty="0">
                <a:effectLst/>
                <a:hlinkClick r:id="rId3" tooltip="1935"/>
              </a:rPr>
              <a:t>1935</a:t>
            </a:r>
            <a:r>
              <a:rPr lang="en-US" dirty="0">
                <a:effectLst/>
              </a:rPr>
              <a:t> ne Britani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Madhe</a:t>
            </a:r>
            <a:r>
              <a:rPr lang="en-US" dirty="0">
                <a:effectLst/>
              </a:rPr>
              <a:t> pas </a:t>
            </a:r>
            <a:r>
              <a:rPr lang="en-US" dirty="0" err="1">
                <a:effectLst/>
              </a:rPr>
              <a:t>tre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vjet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kërkimesh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laboratorët</a:t>
            </a:r>
            <a:r>
              <a:rPr lang="en-US" dirty="0">
                <a:effectLst/>
              </a:rPr>
              <a:t> II </a:t>
            </a:r>
            <a:r>
              <a:rPr lang="en-US" dirty="0" err="1">
                <a:effectLst/>
              </a:rPr>
              <a:t>Alcali</a:t>
            </a:r>
            <a:r>
              <a:rPr lang="en-US" dirty="0">
                <a:effectLst/>
              </a:rPr>
              <a:t> Division, </a:t>
            </a:r>
            <a:r>
              <a:rPr lang="en-US" dirty="0" err="1">
                <a:effectLst/>
              </a:rPr>
              <a:t>për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zbuluar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një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qe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ka </a:t>
            </a:r>
            <a:r>
              <a:rPr lang="en-US" dirty="0" err="1">
                <a:effectLst/>
              </a:rPr>
              <a:t>vetitë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nevojshme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dielektrike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për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prodhimin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radarëve</a:t>
            </a:r>
            <a:r>
              <a:rPr lang="en-US" dirty="0">
                <a:effectLst/>
              </a:rPr>
              <a:t>. Pas </a:t>
            </a:r>
            <a:r>
              <a:rPr lang="en-US" dirty="0" err="1">
                <a:effectLst/>
              </a:rPr>
              <a:t>kësaj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meqenëse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ky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kishte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kost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prodhimi</a:t>
            </a:r>
            <a:r>
              <a:rPr lang="en-US" dirty="0">
                <a:effectLst/>
              </a:rPr>
              <a:t> se </a:t>
            </a:r>
            <a:r>
              <a:rPr lang="en-US" dirty="0" err="1">
                <a:effectLst/>
              </a:rPr>
              <a:t>shpejti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filloi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zbatohej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edhe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fusha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ndryshme</a:t>
            </a:r>
            <a:r>
              <a:rPr lang="en-US" dirty="0" smtClean="0">
                <a:effectLst/>
              </a:rPr>
              <a:t>.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Vetitë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Zbatimet</a:t>
            </a: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Polietileni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forte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qëndrueshëm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shtypje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terhcje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gjithashtu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përballon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temperaturën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deri</a:t>
            </a:r>
            <a:r>
              <a:rPr lang="en-US" dirty="0">
                <a:effectLst/>
              </a:rPr>
              <a:t> ne 65 °C.</a:t>
            </a:r>
          </a:p>
          <a:p>
            <a:r>
              <a:rPr lang="en-US" dirty="0" err="1" smtClean="0">
                <a:effectLst/>
              </a:rPr>
              <a:t>Është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rezistueshëm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ndaj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ujit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dhdhe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detergjenteve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dhe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është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izolator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shkëlqyeshëm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veçues</a:t>
            </a:r>
            <a:r>
              <a:rPr lang="en-US" dirty="0" smtClean="0">
                <a:effectLst/>
              </a:rPr>
              <a:t>). </a:t>
            </a:r>
            <a:r>
              <a:rPr lang="en-US" dirty="0" err="1" smtClean="0">
                <a:effectLst/>
              </a:rPr>
              <a:t>Është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materiali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plastik</a:t>
            </a:r>
            <a:r>
              <a:rPr lang="en-US" dirty="0" smtClean="0">
                <a:effectLst/>
              </a:rPr>
              <a:t> me 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përdorueshëm</a:t>
            </a:r>
            <a:r>
              <a:rPr lang="en-US" dirty="0" smtClean="0">
                <a:effectLst/>
              </a:rPr>
              <a:t> ne </a:t>
            </a:r>
            <a:r>
              <a:rPr lang="en-US" dirty="0" err="1" smtClean="0">
                <a:effectLst/>
              </a:rPr>
              <a:t>bote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4947" y="152400"/>
            <a:ext cx="7543800" cy="533400"/>
          </a:xfrm>
        </p:spPr>
        <p:txBody>
          <a:bodyPr/>
          <a:lstStyle/>
          <a:p>
            <a:r>
              <a:rPr lang="en-US" dirty="0" err="1" smtClean="0"/>
              <a:t>Polietileni</a:t>
            </a:r>
            <a:endParaRPr lang="en-US" dirty="0"/>
          </a:p>
        </p:txBody>
      </p:sp>
      <p:pic>
        <p:nvPicPr>
          <p:cNvPr id="3074" name="Picture 2" descr="C:\Users\Nazi\Desktop\UkR1Vf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239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05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582" y="381000"/>
            <a:ext cx="3850692" cy="21336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638800" y="914400"/>
            <a:ext cx="3048000" cy="50292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Polistirenin</a:t>
            </a:r>
            <a:r>
              <a:rPr lang="en-US" sz="2000" dirty="0" smtClean="0"/>
              <a:t> e </a:t>
            </a:r>
            <a:r>
              <a:rPr lang="en-US" sz="2000" dirty="0" err="1" smtClean="0"/>
              <a:t>ka</a:t>
            </a:r>
            <a:r>
              <a:rPr lang="en-US" sz="2000" dirty="0" smtClean="0"/>
              <a:t> </a:t>
            </a:r>
            <a:r>
              <a:rPr lang="en-US" sz="2000" dirty="0" err="1" smtClean="0"/>
              <a:t>zbuluar</a:t>
            </a:r>
            <a:r>
              <a:rPr lang="en-US" sz="2000" dirty="0" smtClean="0"/>
              <a:t> </a:t>
            </a:r>
            <a:r>
              <a:rPr lang="en-US" sz="2000" dirty="0" err="1" smtClean="0"/>
              <a:t>farmacisti</a:t>
            </a:r>
            <a:r>
              <a:rPr lang="en-US" sz="2000" dirty="0" smtClean="0"/>
              <a:t> </a:t>
            </a:r>
            <a:r>
              <a:rPr lang="en-US" sz="2000" dirty="0" err="1" smtClean="0"/>
              <a:t>gjerman</a:t>
            </a:r>
            <a:r>
              <a:rPr lang="en-US" sz="2000" dirty="0" smtClean="0"/>
              <a:t> Simon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kimisti</a:t>
            </a:r>
            <a:r>
              <a:rPr lang="en-US" sz="2000" dirty="0" smtClean="0"/>
              <a:t> Staudinger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vitin</a:t>
            </a:r>
            <a:r>
              <a:rPr lang="en-US" sz="2000" dirty="0" smtClean="0"/>
              <a:t> 1839. </a:t>
            </a:r>
            <a:r>
              <a:rPr lang="en-US" sz="2000" dirty="0" err="1" smtClean="0"/>
              <a:t>Megjithatë</a:t>
            </a:r>
            <a:r>
              <a:rPr lang="en-US" sz="2000" dirty="0" smtClean="0"/>
              <a:t>,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dashur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pritet</a:t>
            </a:r>
            <a:r>
              <a:rPr lang="en-US" sz="2000" dirty="0" smtClean="0"/>
              <a:t> </a:t>
            </a:r>
            <a:r>
              <a:rPr lang="en-US" sz="2000" dirty="0" err="1" smtClean="0"/>
              <a:t>deri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vitin</a:t>
            </a:r>
            <a:r>
              <a:rPr lang="en-US" sz="2000" dirty="0" smtClean="0"/>
              <a:t> 1937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fillojë</a:t>
            </a:r>
            <a:r>
              <a:rPr lang="en-US" sz="2000" dirty="0" smtClean="0"/>
              <a:t> </a:t>
            </a:r>
            <a:r>
              <a:rPr lang="en-US" sz="2000" dirty="0" err="1" smtClean="0"/>
              <a:t>prodhimi</a:t>
            </a:r>
            <a:r>
              <a:rPr lang="en-US" sz="2000" dirty="0" smtClean="0"/>
              <a:t> industrial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tij.Përdoret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material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paketim</a:t>
            </a:r>
            <a:r>
              <a:rPr lang="en-US" sz="2000" dirty="0" smtClean="0"/>
              <a:t>, </a:t>
            </a:r>
            <a:r>
              <a:rPr lang="en-US" sz="2000" dirty="0" err="1" smtClean="0"/>
              <a:t>sidomos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prodhimet</a:t>
            </a:r>
            <a:r>
              <a:rPr lang="en-US" sz="2000" dirty="0" smtClean="0"/>
              <a:t> </a:t>
            </a:r>
            <a:r>
              <a:rPr lang="en-US" sz="2000" dirty="0" err="1" smtClean="0"/>
              <a:t>ushqimore</a:t>
            </a:r>
            <a:r>
              <a:rPr lang="en-US" sz="2000" dirty="0" smtClean="0"/>
              <a:t> ,</a:t>
            </a:r>
            <a:r>
              <a:rPr lang="en-US" sz="2000" dirty="0" err="1" smtClean="0"/>
              <a:t>elekronike</a:t>
            </a:r>
            <a:r>
              <a:rPr lang="en-US" sz="2000" dirty="0" smtClean="0"/>
              <a:t> </a:t>
            </a:r>
            <a:r>
              <a:rPr lang="en-US" sz="2000" dirty="0" err="1" smtClean="0"/>
              <a:t>etj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304800"/>
            <a:ext cx="3444240" cy="533400"/>
          </a:xfrm>
        </p:spPr>
        <p:txBody>
          <a:bodyPr/>
          <a:lstStyle/>
          <a:p>
            <a:r>
              <a:rPr lang="en-US" dirty="0" err="1" smtClean="0"/>
              <a:t>Polistireni</a:t>
            </a:r>
            <a:endParaRPr lang="en-US" dirty="0"/>
          </a:p>
        </p:txBody>
      </p:sp>
      <p:pic>
        <p:nvPicPr>
          <p:cNvPr id="4098" name="Picture 2" descr="C:\Users\Nazi\Desktop\Polystyre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99" y="2667000"/>
            <a:ext cx="39020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48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43800" cy="914400"/>
          </a:xfrm>
        </p:spPr>
        <p:txBody>
          <a:bodyPr/>
          <a:lstStyle/>
          <a:p>
            <a:r>
              <a:rPr lang="en-US" dirty="0" err="1" smtClean="0"/>
              <a:t>Tekno-polimeret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828800"/>
            <a:ext cx="7540752" cy="3432175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Këto</a:t>
            </a:r>
            <a:r>
              <a:rPr lang="en-US" sz="3200" dirty="0" smtClean="0"/>
              <a:t> </a:t>
            </a:r>
            <a:r>
              <a:rPr lang="en-US" sz="3200" dirty="0" err="1" smtClean="0"/>
              <a:t>polimere</a:t>
            </a:r>
            <a:r>
              <a:rPr lang="en-US" sz="3200" dirty="0" smtClean="0"/>
              <a:t>,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shkak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vetive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jashtëzakonshme</a:t>
            </a:r>
            <a:r>
              <a:rPr lang="en-US" sz="3200" dirty="0" smtClean="0"/>
              <a:t> </a:t>
            </a:r>
            <a:r>
              <a:rPr lang="en-US" sz="3200" dirty="0" err="1" smtClean="0"/>
              <a:t>fizike,mekanike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termike</a:t>
            </a:r>
            <a:r>
              <a:rPr lang="en-US" sz="3200" dirty="0" smtClean="0"/>
              <a:t>, jo </a:t>
            </a:r>
            <a:r>
              <a:rPr lang="en-US" sz="3200" dirty="0" err="1" smtClean="0"/>
              <a:t>vetëm</a:t>
            </a:r>
            <a:r>
              <a:rPr lang="en-US" sz="3200" dirty="0" smtClean="0"/>
              <a:t> </a:t>
            </a:r>
            <a:r>
              <a:rPr lang="en-US" sz="3200" dirty="0" err="1" smtClean="0"/>
              <a:t>që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zëvendësojnë</a:t>
            </a:r>
            <a:r>
              <a:rPr lang="en-US" sz="3200" dirty="0" smtClean="0"/>
              <a:t> </a:t>
            </a:r>
            <a:r>
              <a:rPr lang="en-US" sz="3200" dirty="0" err="1" smtClean="0"/>
              <a:t>metalet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qelqin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shumë</a:t>
            </a:r>
            <a:r>
              <a:rPr lang="en-US" sz="3200" dirty="0" smtClean="0"/>
              <a:t> </a:t>
            </a:r>
            <a:r>
              <a:rPr lang="en-US" sz="3200" dirty="0" err="1" smtClean="0"/>
              <a:t>zbatime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industriale</a:t>
            </a:r>
            <a:r>
              <a:rPr lang="en-US" sz="3200" dirty="0" smtClean="0"/>
              <a:t> ,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shpeshherë</a:t>
            </a:r>
            <a:r>
              <a:rPr lang="en-US" sz="3200" dirty="0" smtClean="0"/>
              <a:t> </a:t>
            </a:r>
            <a:r>
              <a:rPr lang="en-US" sz="3200" dirty="0" err="1" smtClean="0"/>
              <a:t>edhe</a:t>
            </a:r>
            <a:r>
              <a:rPr lang="en-US" sz="3200" dirty="0" smtClean="0"/>
              <a:t> </a:t>
            </a:r>
            <a:r>
              <a:rPr lang="en-US" sz="3200" dirty="0" err="1" smtClean="0"/>
              <a:t>ua</a:t>
            </a:r>
            <a:r>
              <a:rPr lang="en-US" sz="3200" dirty="0" smtClean="0"/>
              <a:t> </a:t>
            </a:r>
            <a:r>
              <a:rPr lang="en-US" sz="3200" dirty="0" err="1" smtClean="0"/>
              <a:t>kalojnë</a:t>
            </a:r>
            <a:r>
              <a:rPr lang="en-US" sz="3200" dirty="0" smtClean="0"/>
              <a:t> </a:t>
            </a:r>
            <a:r>
              <a:rPr lang="en-US" sz="3200" dirty="0" err="1" smtClean="0"/>
              <a:t>atyre</a:t>
            </a:r>
            <a:r>
              <a:rPr lang="en-US" sz="3200" dirty="0" smtClean="0"/>
              <a:t> me </a:t>
            </a:r>
            <a:r>
              <a:rPr lang="en-US" sz="3200" dirty="0" err="1" smtClean="0"/>
              <a:t>veti</a:t>
            </a:r>
            <a:r>
              <a:rPr lang="en-US" sz="3200" dirty="0" smtClean="0"/>
              <a:t> </a:t>
            </a:r>
            <a:r>
              <a:rPr lang="en-US" sz="3200" dirty="0" err="1" smtClean="0"/>
              <a:t>jashtëzakonisht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mira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263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543800" cy="914400"/>
          </a:xfrm>
        </p:spPr>
        <p:txBody>
          <a:bodyPr/>
          <a:lstStyle/>
          <a:p>
            <a:r>
              <a:rPr lang="en-US" sz="11500" dirty="0" smtClean="0"/>
              <a:t>THE END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xmlns="" val="11120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300</Words>
  <Application>Microsoft Office PowerPoint</Application>
  <PresentationFormat>On-screen Show (4:3)</PresentationFormat>
  <Paragraphs>26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Teknologji </vt:lpstr>
      <vt:lpstr>Materialet termostabile Bakeliti</vt:lpstr>
      <vt:lpstr>Materialet amino-plastike</vt:lpstr>
      <vt:lpstr>Materialet termoplastike</vt:lpstr>
      <vt:lpstr>Najlloni-poliamidi</vt:lpstr>
      <vt:lpstr>Polietileni</vt:lpstr>
      <vt:lpstr>Polistireni</vt:lpstr>
      <vt:lpstr>Tekno-polimeret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Teknologji</dc:title>
  <dc:creator>Nazi</dc:creator>
  <cp:lastModifiedBy>TIM</cp:lastModifiedBy>
  <cp:revision>18</cp:revision>
  <dcterms:created xsi:type="dcterms:W3CDTF">2015-01-18T12:11:15Z</dcterms:created>
  <dcterms:modified xsi:type="dcterms:W3CDTF">2015-01-26T12:34:18Z</dcterms:modified>
</cp:coreProperties>
</file>