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186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9C7B-EEDD-4F1F-9273-48FEB3E29275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B529-10E1-4BD1-8078-A29C7465B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9C7B-EEDD-4F1F-9273-48FEB3E29275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B529-10E1-4BD1-8078-A29C7465B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9C7B-EEDD-4F1F-9273-48FEB3E29275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B529-10E1-4BD1-8078-A29C7465B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9C7B-EEDD-4F1F-9273-48FEB3E29275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B529-10E1-4BD1-8078-A29C7465B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9C7B-EEDD-4F1F-9273-48FEB3E29275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B529-10E1-4BD1-8078-A29C7465B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9C7B-EEDD-4F1F-9273-48FEB3E29275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B529-10E1-4BD1-8078-A29C7465B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9C7B-EEDD-4F1F-9273-48FEB3E29275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B529-10E1-4BD1-8078-A29C7465B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9C7B-EEDD-4F1F-9273-48FEB3E29275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B529-10E1-4BD1-8078-A29C7465B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9C7B-EEDD-4F1F-9273-48FEB3E29275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B529-10E1-4BD1-8078-A29C7465B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9C7B-EEDD-4F1F-9273-48FEB3E29275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B529-10E1-4BD1-8078-A29C7465B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9C7B-EEDD-4F1F-9273-48FEB3E29275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B4B529-10E1-4BD1-8078-A29C7465BC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A59C7B-EEDD-4F1F-9273-48FEB3E29275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B4B529-10E1-4BD1-8078-A29C7465BC2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Punoi:shpresa</a:t>
            </a:r>
            <a:r>
              <a:rPr lang="en-US" dirty="0" smtClean="0"/>
              <a:t> </a:t>
            </a:r>
            <a:r>
              <a:rPr lang="en-US" dirty="0" err="1" smtClean="0"/>
              <a:t>krasniqi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Arsimtarja:Kumrije</a:t>
            </a:r>
            <a:r>
              <a:rPr lang="en-US" dirty="0" smtClean="0"/>
              <a:t> </a:t>
            </a:r>
            <a:r>
              <a:rPr lang="en-US" dirty="0" err="1" smtClean="0"/>
              <a:t>Maqedonci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Lenda:Teknologji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k.l9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4838700" y="6629400"/>
            <a:ext cx="190500" cy="24765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Materialet</a:t>
            </a:r>
            <a:r>
              <a:rPr lang="en-US" dirty="0" smtClean="0"/>
              <a:t> </a:t>
            </a:r>
            <a:r>
              <a:rPr lang="en-US" dirty="0" err="1" smtClean="0"/>
              <a:t>elektroinstaluese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19600"/>
          </a:xfrm>
        </p:spPr>
        <p:txBody>
          <a:bodyPr/>
          <a:lstStyle/>
          <a:p>
            <a:r>
              <a:rPr lang="en-US" dirty="0" err="1" smtClean="0"/>
              <a:t>Qarqet</a:t>
            </a:r>
            <a:r>
              <a:rPr lang="en-US" dirty="0" smtClean="0"/>
              <a:t> </a:t>
            </a:r>
            <a:r>
              <a:rPr lang="en-US" dirty="0" err="1" smtClean="0"/>
              <a:t>elektrike</a:t>
            </a:r>
            <a:r>
              <a:rPr lang="en-US" dirty="0" smtClean="0"/>
              <a:t> ne </a:t>
            </a:r>
            <a:r>
              <a:rPr lang="en-US" dirty="0" err="1" smtClean="0"/>
              <a:t>leter</a:t>
            </a:r>
            <a:r>
              <a:rPr lang="en-US" dirty="0" smtClean="0"/>
              <a:t>  </a:t>
            </a:r>
            <a:r>
              <a:rPr lang="en-US" dirty="0" err="1" smtClean="0"/>
              <a:t>mundt’I</a:t>
            </a:r>
            <a:r>
              <a:rPr lang="en-US" dirty="0" smtClean="0"/>
              <a:t> </a:t>
            </a:r>
            <a:r>
              <a:rPr lang="en-US" dirty="0" err="1" smtClean="0"/>
              <a:t>paraqesim</a:t>
            </a:r>
            <a:r>
              <a:rPr lang="en-US" dirty="0" smtClean="0"/>
              <a:t> </a:t>
            </a:r>
            <a:r>
              <a:rPr lang="en-US" dirty="0" err="1" smtClean="0"/>
              <a:t>grafikisht</a:t>
            </a:r>
            <a:r>
              <a:rPr lang="en-US" dirty="0" smtClean="0"/>
              <a:t> me </a:t>
            </a:r>
            <a:r>
              <a:rPr lang="en-US" dirty="0" err="1" smtClean="0"/>
              <a:t>skemat</a:t>
            </a:r>
            <a:r>
              <a:rPr lang="en-US" dirty="0" smtClean="0"/>
              <a:t> </a:t>
            </a:r>
            <a:r>
              <a:rPr lang="en-US" dirty="0" err="1" smtClean="0"/>
              <a:t>elektrike.Skemat</a:t>
            </a:r>
            <a:r>
              <a:rPr lang="en-US" dirty="0" smtClean="0"/>
              <a:t> </a:t>
            </a:r>
            <a:r>
              <a:rPr lang="en-US" dirty="0" err="1" smtClean="0"/>
              <a:t>elektrike</a:t>
            </a:r>
            <a:r>
              <a:rPr lang="en-US" dirty="0" smtClean="0"/>
              <a:t> </a:t>
            </a:r>
            <a:r>
              <a:rPr lang="en-US" dirty="0" err="1" smtClean="0"/>
              <a:t>jan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perbera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simboleve</a:t>
            </a:r>
            <a:r>
              <a:rPr lang="en-US" dirty="0" smtClean="0"/>
              <a:t> </a:t>
            </a:r>
            <a:r>
              <a:rPr lang="en-US" dirty="0" err="1" smtClean="0"/>
              <a:t>elektrike.Ne</a:t>
            </a:r>
            <a:r>
              <a:rPr lang="en-US" dirty="0" smtClean="0"/>
              <a:t> </a:t>
            </a:r>
            <a:r>
              <a:rPr lang="en-US" dirty="0" err="1" smtClean="0"/>
              <a:t>tekniken</a:t>
            </a:r>
            <a:r>
              <a:rPr lang="en-US" dirty="0" smtClean="0"/>
              <a:t> 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shikuarit</a:t>
            </a:r>
            <a:r>
              <a:rPr lang="en-US" dirty="0" smtClean="0"/>
              <a:t>  </a:t>
            </a:r>
            <a:r>
              <a:rPr lang="en-US" dirty="0" err="1" smtClean="0"/>
              <a:t>simbolet</a:t>
            </a:r>
            <a:r>
              <a:rPr lang="en-US" dirty="0" smtClean="0"/>
              <a:t> </a:t>
            </a:r>
            <a:r>
              <a:rPr lang="en-US" dirty="0" err="1" smtClean="0"/>
              <a:t>paraqesin</a:t>
            </a:r>
            <a:r>
              <a:rPr lang="en-US" dirty="0" smtClean="0"/>
              <a:t> </a:t>
            </a:r>
            <a:r>
              <a:rPr lang="en-US" dirty="0" err="1" smtClean="0"/>
              <a:t>shenja</a:t>
            </a:r>
            <a:r>
              <a:rPr lang="en-US" dirty="0" smtClean="0"/>
              <a:t> </a:t>
            </a:r>
            <a:r>
              <a:rPr lang="en-US" dirty="0" err="1" smtClean="0"/>
              <a:t>nepermjet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cilave</a:t>
            </a:r>
            <a:r>
              <a:rPr lang="en-US" dirty="0" smtClean="0"/>
              <a:t> </a:t>
            </a:r>
            <a:r>
              <a:rPr lang="en-US" dirty="0" err="1" smtClean="0"/>
              <a:t>diqka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 </a:t>
            </a:r>
            <a:r>
              <a:rPr lang="en-US" dirty="0" err="1" smtClean="0"/>
              <a:t>te</a:t>
            </a:r>
            <a:r>
              <a:rPr lang="en-US" dirty="0" smtClean="0"/>
              <a:t>  </a:t>
            </a:r>
            <a:r>
              <a:rPr lang="en-US" dirty="0" err="1" smtClean="0"/>
              <a:t>njohim.Me</a:t>
            </a:r>
            <a:r>
              <a:rPr lang="en-US" dirty="0" smtClean="0"/>
              <a:t>   </a:t>
            </a:r>
            <a:r>
              <a:rPr lang="en-US" dirty="0" err="1" smtClean="0"/>
              <a:t>simbole</a:t>
            </a:r>
            <a:r>
              <a:rPr lang="en-US" dirty="0" smtClean="0"/>
              <a:t>  </a:t>
            </a:r>
            <a:r>
              <a:rPr lang="en-US" dirty="0" err="1" smtClean="0"/>
              <a:t>shenohen</a:t>
            </a:r>
            <a:r>
              <a:rPr lang="en-US" dirty="0" smtClean="0"/>
              <a:t>  ne </a:t>
            </a:r>
            <a:r>
              <a:rPr lang="en-US" dirty="0" err="1" smtClean="0"/>
              <a:t>menyr</a:t>
            </a:r>
            <a:r>
              <a:rPr lang="en-US" dirty="0" smtClean="0"/>
              <a:t> </a:t>
            </a:r>
            <a:r>
              <a:rPr lang="en-US" dirty="0" err="1" smtClean="0"/>
              <a:t>grafike</a:t>
            </a:r>
            <a:r>
              <a:rPr lang="en-US" dirty="0" smtClean="0"/>
              <a:t> </a:t>
            </a:r>
            <a:r>
              <a:rPr lang="en-US" dirty="0" err="1" smtClean="0"/>
              <a:t>elementet</a:t>
            </a:r>
            <a:r>
              <a:rPr lang="en-US" dirty="0" smtClean="0"/>
              <a:t>  </a:t>
            </a:r>
            <a:r>
              <a:rPr lang="en-US" dirty="0" err="1" smtClean="0"/>
              <a:t>elektroteknike</a:t>
            </a:r>
            <a:r>
              <a:rPr lang="en-US" dirty="0" smtClean="0"/>
              <a:t>  </a:t>
            </a:r>
            <a:r>
              <a:rPr lang="en-US" dirty="0" err="1" smtClean="0"/>
              <a:t>dhe</a:t>
            </a:r>
            <a:r>
              <a:rPr lang="en-US" dirty="0" smtClean="0"/>
              <a:t>  </a:t>
            </a:r>
            <a:r>
              <a:rPr lang="en-US" dirty="0" err="1" smtClean="0"/>
              <a:t>energjetike.Te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komponentet</a:t>
            </a:r>
            <a:r>
              <a:rPr lang="en-US" dirty="0" smtClean="0"/>
              <a:t> </a:t>
            </a:r>
            <a:r>
              <a:rPr lang="en-US" dirty="0" err="1" smtClean="0"/>
              <a:t>elektrike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paisjet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jan</a:t>
            </a:r>
            <a:r>
              <a:rPr lang="en-US" dirty="0" smtClean="0"/>
              <a:t> </a:t>
            </a:r>
            <a:r>
              <a:rPr lang="en-US" dirty="0" err="1" smtClean="0"/>
              <a:t>prodhuar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standardi</a:t>
            </a:r>
            <a:r>
              <a:rPr lang="en-US" dirty="0" smtClean="0"/>
              <a:t> </a:t>
            </a:r>
            <a:r>
              <a:rPr lang="en-US" dirty="0" err="1" smtClean="0"/>
              <a:t>dihet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ket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shenj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standardit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cilit</a:t>
            </a:r>
            <a:r>
              <a:rPr lang="en-US" dirty="0" smtClean="0"/>
              <a:t> </a:t>
            </a:r>
            <a:r>
              <a:rPr lang="en-US" dirty="0" err="1" smtClean="0"/>
              <a:t>jan</a:t>
            </a:r>
            <a:r>
              <a:rPr lang="en-US" dirty="0" smtClean="0"/>
              <a:t> </a:t>
            </a:r>
            <a:r>
              <a:rPr lang="en-US" dirty="0" err="1" smtClean="0"/>
              <a:t>prodhuar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Gypat</a:t>
            </a:r>
            <a:r>
              <a:rPr lang="en-US" sz="4800" dirty="0" smtClean="0"/>
              <a:t> </a:t>
            </a:r>
            <a:r>
              <a:rPr lang="en-US" sz="4800" dirty="0" err="1" smtClean="0"/>
              <a:t>dhe</a:t>
            </a:r>
            <a:r>
              <a:rPr lang="en-US" sz="4800" dirty="0" smtClean="0"/>
              <a:t> </a:t>
            </a:r>
            <a:r>
              <a:rPr lang="en-US" sz="4800" dirty="0" err="1" smtClean="0"/>
              <a:t>kanalet</a:t>
            </a:r>
            <a:r>
              <a:rPr lang="en-US" sz="4800" dirty="0" smtClean="0"/>
              <a:t> </a:t>
            </a:r>
            <a:r>
              <a:rPr lang="en-US" sz="4800" dirty="0" err="1" smtClean="0"/>
              <a:t>instaluese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Gypat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dhe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kanalet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sherbejn</a:t>
            </a:r>
            <a:r>
              <a:rPr lang="en-US" dirty="0" smtClean="0">
                <a:solidFill>
                  <a:schemeClr val="accent1"/>
                </a:solidFill>
              </a:rPr>
              <a:t> per </a:t>
            </a:r>
            <a:r>
              <a:rPr lang="en-US" dirty="0" err="1" smtClean="0">
                <a:solidFill>
                  <a:schemeClr val="accent1"/>
                </a:solidFill>
              </a:rPr>
              <a:t>futjen</a:t>
            </a:r>
            <a:r>
              <a:rPr lang="en-US" dirty="0" smtClean="0">
                <a:solidFill>
                  <a:schemeClr val="accent1"/>
                </a:solidFill>
              </a:rPr>
              <a:t>  e </a:t>
            </a:r>
            <a:r>
              <a:rPr lang="en-US" dirty="0" err="1" smtClean="0">
                <a:solidFill>
                  <a:schemeClr val="accent1"/>
                </a:solidFill>
              </a:rPr>
              <a:t>percjellseve</a:t>
            </a:r>
            <a:r>
              <a:rPr lang="en-US" dirty="0" smtClean="0">
                <a:solidFill>
                  <a:schemeClr val="accent1"/>
                </a:solidFill>
              </a:rPr>
              <a:t> Duke  </a:t>
            </a:r>
            <a:r>
              <a:rPr lang="en-US" dirty="0" err="1" smtClean="0">
                <a:solidFill>
                  <a:schemeClr val="accent1"/>
                </a:solidFill>
              </a:rPr>
              <a:t>bere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dirty="0" err="1" smtClean="0">
                <a:solidFill>
                  <a:schemeClr val="accent1"/>
                </a:solidFill>
              </a:rPr>
              <a:t>mbrojtjen</a:t>
            </a:r>
            <a:r>
              <a:rPr lang="en-US" dirty="0" smtClean="0">
                <a:solidFill>
                  <a:schemeClr val="accent1"/>
                </a:solidFill>
              </a:rPr>
              <a:t> e </a:t>
            </a:r>
            <a:r>
              <a:rPr lang="en-US" dirty="0" err="1" smtClean="0">
                <a:solidFill>
                  <a:schemeClr val="accent1"/>
                </a:solidFill>
              </a:rPr>
              <a:t>tyre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nga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demtimet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mekanike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dhe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ndikimet</a:t>
            </a:r>
            <a:r>
              <a:rPr lang="en-US" dirty="0" smtClean="0">
                <a:solidFill>
                  <a:schemeClr val="accent1"/>
                </a:solidFill>
              </a:rPr>
              <a:t> e </a:t>
            </a:r>
            <a:r>
              <a:rPr lang="en-US" dirty="0" err="1" smtClean="0">
                <a:solidFill>
                  <a:schemeClr val="accent1"/>
                </a:solidFill>
              </a:rPr>
              <a:t>tjera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dhe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njehkosisht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arrihet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edhe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Siguria</a:t>
            </a:r>
            <a:r>
              <a:rPr lang="en-US" dirty="0" smtClean="0">
                <a:solidFill>
                  <a:schemeClr val="accent1"/>
                </a:solidFill>
              </a:rPr>
              <a:t> e </a:t>
            </a:r>
            <a:r>
              <a:rPr lang="en-US" dirty="0" err="1" smtClean="0">
                <a:solidFill>
                  <a:schemeClr val="accent1"/>
                </a:solidFill>
              </a:rPr>
              <a:t>mjedisit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nga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ndikimi</a:t>
            </a:r>
            <a:r>
              <a:rPr lang="en-US" dirty="0" smtClean="0">
                <a:solidFill>
                  <a:schemeClr val="accent1"/>
                </a:solidFill>
              </a:rPr>
              <a:t>  I </a:t>
            </a:r>
            <a:r>
              <a:rPr lang="en-US" dirty="0" err="1" smtClean="0">
                <a:solidFill>
                  <a:schemeClr val="accent1"/>
                </a:solidFill>
              </a:rPr>
              <a:t>percjellseve.Gypat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Mund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ndertohen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nga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plastika,metali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dhe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nga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materi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Alet</a:t>
            </a:r>
            <a:r>
              <a:rPr lang="en-US" dirty="0" smtClean="0">
                <a:solidFill>
                  <a:schemeClr val="accent1"/>
                </a:solidFill>
              </a:rPr>
              <a:t> e </a:t>
            </a:r>
            <a:r>
              <a:rPr lang="en-US" dirty="0" err="1" smtClean="0">
                <a:solidFill>
                  <a:schemeClr val="accent1"/>
                </a:solidFill>
              </a:rPr>
              <a:t>qendrueshme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dirty="0" err="1" smtClean="0">
                <a:solidFill>
                  <a:schemeClr val="accent1"/>
                </a:solidFill>
              </a:rPr>
              <a:t>ndaj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zjarrit.Ne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instalimet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elektrike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Me se </a:t>
            </a:r>
            <a:r>
              <a:rPr lang="en-US" dirty="0" err="1" smtClean="0">
                <a:solidFill>
                  <a:schemeClr val="accent1"/>
                </a:solidFill>
              </a:rPr>
              <a:t>shpeshti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dirty="0" err="1" smtClean="0">
                <a:solidFill>
                  <a:schemeClr val="accent1"/>
                </a:solidFill>
              </a:rPr>
              <a:t>pordoren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dirty="0" err="1" smtClean="0">
                <a:solidFill>
                  <a:schemeClr val="accent1"/>
                </a:solidFill>
              </a:rPr>
              <a:t>gypat</a:t>
            </a:r>
            <a:r>
              <a:rPr lang="en-US" dirty="0" smtClean="0">
                <a:solidFill>
                  <a:schemeClr val="accent1"/>
                </a:solidFill>
              </a:rPr>
              <a:t> e </a:t>
            </a:r>
            <a:r>
              <a:rPr lang="en-US" dirty="0" err="1" smtClean="0">
                <a:solidFill>
                  <a:schemeClr val="accent1"/>
                </a:solidFill>
              </a:rPr>
              <a:t>plastikes.Gypat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insta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Lues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dirty="0" err="1" smtClean="0">
                <a:solidFill>
                  <a:schemeClr val="accent1"/>
                </a:solidFill>
              </a:rPr>
              <a:t>pordoren</a:t>
            </a:r>
            <a:r>
              <a:rPr lang="en-US" dirty="0" smtClean="0">
                <a:solidFill>
                  <a:schemeClr val="accent1"/>
                </a:solidFill>
              </a:rPr>
              <a:t> ne </a:t>
            </a:r>
            <a:r>
              <a:rPr lang="en-US" dirty="0" err="1" smtClean="0">
                <a:solidFill>
                  <a:schemeClr val="accent1"/>
                </a:solidFill>
              </a:rPr>
              <a:t>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gjitha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vendet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ku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mund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shkaktohen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demtime</a:t>
            </a:r>
            <a:r>
              <a:rPr lang="en-US" dirty="0" smtClean="0">
                <a:solidFill>
                  <a:schemeClr val="accent1"/>
                </a:solidFill>
              </a:rPr>
              <a:t> ne </a:t>
            </a:r>
            <a:r>
              <a:rPr lang="en-US" dirty="0" err="1" smtClean="0">
                <a:solidFill>
                  <a:schemeClr val="accent1"/>
                </a:solidFill>
              </a:rPr>
              <a:t>percjellsit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elektrik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ose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percjellsit</a:t>
            </a:r>
            <a:r>
              <a:rPr lang="en-US" dirty="0" smtClean="0">
                <a:solidFill>
                  <a:schemeClr val="accent1"/>
                </a:solidFill>
              </a:rPr>
              <a:t> per </a:t>
            </a:r>
            <a:r>
              <a:rPr lang="en-US" dirty="0" err="1" smtClean="0">
                <a:solidFill>
                  <a:schemeClr val="accent1"/>
                </a:solidFill>
              </a:rPr>
              <a:t>sinjalizim.Ne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kohet</a:t>
            </a:r>
            <a:r>
              <a:rPr lang="en-US" dirty="0" smtClean="0">
                <a:solidFill>
                  <a:schemeClr val="accent1"/>
                </a:solidFill>
              </a:rPr>
              <a:t> e </a:t>
            </a:r>
            <a:r>
              <a:rPr lang="en-US" dirty="0" err="1" smtClean="0">
                <a:solidFill>
                  <a:schemeClr val="accent1"/>
                </a:solidFill>
              </a:rPr>
              <a:t>fundit</a:t>
            </a:r>
            <a:r>
              <a:rPr lang="en-US" dirty="0" smtClean="0">
                <a:solidFill>
                  <a:schemeClr val="accent1"/>
                </a:solidFill>
              </a:rPr>
              <a:t> per </a:t>
            </a:r>
            <a:r>
              <a:rPr lang="en-US" dirty="0" err="1" smtClean="0">
                <a:solidFill>
                  <a:schemeClr val="accent1"/>
                </a:solidFill>
              </a:rPr>
              <a:t>instalime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elektrike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elektrike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pordoren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edhe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kanalet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Instaluese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Materialet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elektroinstaluese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09600"/>
          </a:xfrm>
        </p:spPr>
        <p:txBody>
          <a:bodyPr/>
          <a:lstStyle/>
          <a:p>
            <a:r>
              <a:rPr lang="en-US" sz="2800" dirty="0" err="1" smtClean="0"/>
              <a:t>Kutit</a:t>
            </a:r>
            <a:r>
              <a:rPr lang="en-US" sz="2800" dirty="0" smtClean="0"/>
              <a:t> </a:t>
            </a:r>
            <a:r>
              <a:rPr lang="en-US" sz="2800" dirty="0" err="1" smtClean="0"/>
              <a:t>shperndarse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143001"/>
            <a:ext cx="4041775" cy="60959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qelsat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0" y="1905000"/>
            <a:ext cx="4497388" cy="4953000"/>
          </a:xfrm>
        </p:spPr>
        <p:txBody>
          <a:bodyPr>
            <a:normAutofit/>
          </a:bodyPr>
          <a:lstStyle/>
          <a:p>
            <a:pPr lvl="3"/>
            <a:r>
              <a:rPr lang="en-US" sz="2400" dirty="0" err="1" smtClean="0">
                <a:solidFill>
                  <a:srgbClr val="FF0000"/>
                </a:solidFill>
              </a:rPr>
              <a:t>Kutia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shperndarse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Qe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sherben</a:t>
            </a:r>
            <a:r>
              <a:rPr lang="en-US" sz="2400" dirty="0" smtClean="0">
                <a:solidFill>
                  <a:srgbClr val="FF0000"/>
                </a:solidFill>
              </a:rPr>
              <a:t> per </a:t>
            </a:r>
            <a:r>
              <a:rPr lang="en-US" sz="2400" dirty="0" err="1" smtClean="0">
                <a:solidFill>
                  <a:srgbClr val="FF0000"/>
                </a:solidFill>
              </a:rPr>
              <a:t>vazhdimin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ose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Degzimin</a:t>
            </a:r>
            <a:r>
              <a:rPr lang="en-US" sz="2400" dirty="0" smtClean="0">
                <a:solidFill>
                  <a:srgbClr val="FF0000"/>
                </a:solidFill>
              </a:rPr>
              <a:t> e </a:t>
            </a:r>
            <a:r>
              <a:rPr lang="en-US" sz="2400" dirty="0" err="1" smtClean="0">
                <a:solidFill>
                  <a:srgbClr val="FF0000"/>
                </a:solidFill>
              </a:rPr>
              <a:t>porcjellseve.Kutia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Shperndarse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gjithashtu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sherben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Per </a:t>
            </a:r>
            <a:r>
              <a:rPr lang="en-US" sz="2400" dirty="0" err="1" smtClean="0">
                <a:solidFill>
                  <a:srgbClr val="FF0000"/>
                </a:solidFill>
              </a:rPr>
              <a:t>vendosjen</a:t>
            </a:r>
            <a:r>
              <a:rPr lang="en-US" sz="2400" dirty="0" smtClean="0">
                <a:solidFill>
                  <a:srgbClr val="FF0000"/>
                </a:solidFill>
              </a:rPr>
              <a:t> e </a:t>
            </a:r>
            <a:r>
              <a:rPr lang="en-US" sz="2400" dirty="0" err="1" smtClean="0">
                <a:solidFill>
                  <a:srgbClr val="FF0000"/>
                </a:solidFill>
              </a:rPr>
              <a:t>komponenteve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Elektrike.Kutit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shpendarse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jan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Te </a:t>
            </a:r>
            <a:r>
              <a:rPr lang="en-US" sz="2400" dirty="0" err="1" smtClean="0">
                <a:solidFill>
                  <a:srgbClr val="FF0000"/>
                </a:solidFill>
              </a:rPr>
              <a:t>ndertuara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nga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plastika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dhe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Duhet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jen</a:t>
            </a: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n-US" sz="2400" dirty="0" err="1" smtClean="0">
                <a:solidFill>
                  <a:srgbClr val="FF0000"/>
                </a:solidFill>
              </a:rPr>
              <a:t>te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qendrueshme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Nga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temperatura.Ato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mund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vendodsura</a:t>
            </a:r>
            <a:r>
              <a:rPr lang="en-US" sz="2400" dirty="0" smtClean="0">
                <a:solidFill>
                  <a:srgbClr val="FF0000"/>
                </a:solidFill>
              </a:rPr>
              <a:t> ne </a:t>
            </a:r>
            <a:r>
              <a:rPr lang="en-US" sz="2400" dirty="0" err="1" smtClean="0">
                <a:solidFill>
                  <a:srgbClr val="FF0000"/>
                </a:solidFill>
              </a:rPr>
              <a:t>mur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ose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mbi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mur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905000"/>
            <a:ext cx="4724401" cy="49530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Qelsat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jan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komponente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elektrike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Te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cilat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sherbejn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per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kyqjen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dhe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shky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Qjen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e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qarkut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elektrik.Qelsat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te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cilit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Pordoren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ne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instalimet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elektrike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Quhen:qelsa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instalues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Qelsat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instalues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sipas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funksionit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qe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kryejn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ndahen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ne:qelsa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polar,qelsa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Serik,qelsa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alternativ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qelsa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rregulues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etj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685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14400"/>
            <a:ext cx="4040188" cy="533400"/>
          </a:xfrm>
        </p:spPr>
        <p:txBody>
          <a:bodyPr/>
          <a:lstStyle/>
          <a:p>
            <a:r>
              <a:rPr lang="en-US" sz="3200" dirty="0" err="1" smtClean="0"/>
              <a:t>Prizat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dirty="0" err="1" smtClean="0"/>
              <a:t>spinat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914401"/>
            <a:ext cx="4041775" cy="53339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Siguresat</a:t>
            </a:r>
            <a:r>
              <a:rPr lang="en-US" sz="3200" dirty="0" smtClean="0"/>
              <a:t> </a:t>
            </a:r>
            <a:r>
              <a:rPr lang="en-US" sz="3200" dirty="0" err="1" smtClean="0"/>
              <a:t>instaluese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" y="1828800"/>
            <a:ext cx="4344988" cy="4800600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Per </a:t>
            </a:r>
            <a:r>
              <a:rPr lang="en-US" sz="2400" dirty="0" err="1" smtClean="0">
                <a:solidFill>
                  <a:srgbClr val="7030A0"/>
                </a:solidFill>
              </a:rPr>
              <a:t>lidhjen</a:t>
            </a:r>
            <a:r>
              <a:rPr lang="en-US" sz="2400" dirty="0" smtClean="0">
                <a:solidFill>
                  <a:srgbClr val="7030A0"/>
                </a:solidFill>
              </a:rPr>
              <a:t> e </a:t>
            </a:r>
            <a:r>
              <a:rPr lang="en-US" sz="2400" dirty="0" err="1" smtClean="0">
                <a:solidFill>
                  <a:srgbClr val="7030A0"/>
                </a:solidFill>
              </a:rPr>
              <a:t>paisjeve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elektrike</a:t>
            </a:r>
            <a:endParaRPr lang="en-US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Mobile ne </a:t>
            </a:r>
            <a:r>
              <a:rPr lang="en-US" sz="2400" dirty="0" err="1" smtClean="0">
                <a:solidFill>
                  <a:srgbClr val="7030A0"/>
                </a:solidFill>
              </a:rPr>
              <a:t>instalim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elektrik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te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7030A0"/>
                </a:solidFill>
              </a:rPr>
              <a:t>Tensionit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te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ulet</a:t>
            </a:r>
            <a:r>
              <a:rPr lang="en-US" sz="2400" dirty="0" smtClean="0">
                <a:solidFill>
                  <a:srgbClr val="7030A0"/>
                </a:solidFill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</a:rPr>
              <a:t>pordoren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paisjet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per </a:t>
            </a:r>
            <a:r>
              <a:rPr lang="en-US" sz="2400" dirty="0" err="1" smtClean="0">
                <a:solidFill>
                  <a:srgbClr val="7030A0"/>
                </a:solidFill>
              </a:rPr>
              <a:t>lidhje</a:t>
            </a:r>
            <a:r>
              <a:rPr lang="en-US" sz="2400" dirty="0" smtClean="0">
                <a:solidFill>
                  <a:srgbClr val="7030A0"/>
                </a:solidFill>
              </a:rPr>
              <a:t> (</a:t>
            </a:r>
            <a:r>
              <a:rPr lang="en-US" sz="2400" dirty="0" err="1" smtClean="0">
                <a:solidFill>
                  <a:srgbClr val="7030A0"/>
                </a:solidFill>
              </a:rPr>
              <a:t>prizat</a:t>
            </a:r>
            <a:r>
              <a:rPr lang="en-US" sz="2400" dirty="0" smtClean="0">
                <a:solidFill>
                  <a:srgbClr val="7030A0"/>
                </a:solidFill>
              </a:rPr>
              <a:t>) </a:t>
            </a:r>
            <a:r>
              <a:rPr lang="en-US" sz="2400" dirty="0" err="1" smtClean="0">
                <a:solidFill>
                  <a:srgbClr val="7030A0"/>
                </a:solidFill>
              </a:rPr>
              <a:t>Paisjet</a:t>
            </a:r>
            <a:r>
              <a:rPr lang="en-US" sz="2400" dirty="0" smtClean="0">
                <a:solidFill>
                  <a:srgbClr val="7030A0"/>
                </a:solidFill>
              </a:rPr>
              <a:t> mobile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7030A0"/>
                </a:solidFill>
              </a:rPr>
              <a:t>Jan:llamba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elektrike,aparatet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termike,elektromotoret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Radio-</a:t>
            </a:r>
            <a:r>
              <a:rPr lang="en-US" sz="2400" dirty="0" err="1" smtClean="0">
                <a:solidFill>
                  <a:srgbClr val="7030A0"/>
                </a:solidFill>
              </a:rPr>
              <a:t>paisjet,televizioni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etj</a:t>
            </a:r>
            <a:endParaRPr lang="en-US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7030A0"/>
                </a:solidFill>
              </a:rPr>
              <a:t>Prizat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mund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te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jen</a:t>
            </a:r>
            <a:r>
              <a:rPr lang="en-US" sz="2400" dirty="0" smtClean="0">
                <a:solidFill>
                  <a:srgbClr val="7030A0"/>
                </a:solidFill>
              </a:rPr>
              <a:t> :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7030A0"/>
                </a:solidFill>
              </a:rPr>
              <a:t>Njefazore</a:t>
            </a:r>
            <a:r>
              <a:rPr lang="en-US" sz="2400" dirty="0" smtClean="0">
                <a:solidFill>
                  <a:srgbClr val="7030A0"/>
                </a:solidFill>
              </a:rPr>
              <a:t> me </a:t>
            </a:r>
            <a:r>
              <a:rPr lang="en-US" sz="2400" dirty="0" err="1" smtClean="0">
                <a:solidFill>
                  <a:srgbClr val="7030A0"/>
                </a:solidFill>
              </a:rPr>
              <a:t>dhe</a:t>
            </a:r>
            <a:r>
              <a:rPr lang="en-US" sz="2400" dirty="0" smtClean="0">
                <a:solidFill>
                  <a:srgbClr val="7030A0"/>
                </a:solidFill>
              </a:rPr>
              <a:t> pa </a:t>
            </a:r>
            <a:r>
              <a:rPr lang="en-US" sz="2400" dirty="0" err="1" smtClean="0">
                <a:solidFill>
                  <a:srgbClr val="7030A0"/>
                </a:solidFill>
              </a:rPr>
              <a:t>kontakt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mbrojts</a:t>
            </a:r>
            <a:r>
              <a:rPr lang="en-US" sz="2400" dirty="0" smtClean="0">
                <a:solidFill>
                  <a:srgbClr val="7030A0"/>
                </a:solidFill>
              </a:rPr>
              <a:t> (230v)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7030A0"/>
                </a:solidFill>
              </a:rPr>
              <a:t>Trifazore</a:t>
            </a:r>
            <a:r>
              <a:rPr lang="en-US" sz="2400" dirty="0" smtClean="0">
                <a:solidFill>
                  <a:srgbClr val="7030A0"/>
                </a:solidFill>
              </a:rPr>
              <a:t>(400v)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Siguresat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komponent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Mbrojtese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cilat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mbrojn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percjellsit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dhe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kabllot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 </a:t>
            </a:r>
          </a:p>
          <a:p>
            <a:pPr>
              <a:buNone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Instalimit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elektrik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nga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rryma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medha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per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shkak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mbi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Mbikarkesave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ose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lidhjeve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shkurtera.siguresat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vendosim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fillim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percjellsit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kabllos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apo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instalimit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cilin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duhet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mbrojtur.Siguresat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cilat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mbrojn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percjellsit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dhe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kabllot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qarqeve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ndryshme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vendos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-s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nje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kuti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cila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quhetkuader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shperndares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0"/>
            <a:ext cx="4038600" cy="762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Kuadri</a:t>
            </a:r>
            <a:r>
              <a:rPr lang="en-US" sz="3600" dirty="0" smtClean="0"/>
              <a:t> </a:t>
            </a:r>
            <a:r>
              <a:rPr lang="en-US" sz="3600" dirty="0" err="1" smtClean="0"/>
              <a:t>shperndares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4268788" cy="838200"/>
          </a:xfrm>
        </p:spPr>
        <p:txBody>
          <a:bodyPr/>
          <a:lstStyle/>
          <a:p>
            <a:r>
              <a:rPr lang="en-US" sz="3200" dirty="0" err="1" smtClean="0"/>
              <a:t>Fytet</a:t>
            </a:r>
            <a:r>
              <a:rPr lang="en-US" sz="3200" dirty="0" smtClean="0"/>
              <a:t> e </a:t>
            </a:r>
            <a:r>
              <a:rPr lang="en-US" sz="3200" dirty="0" err="1" smtClean="0"/>
              <a:t>poqit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295401"/>
            <a:ext cx="4498975" cy="2895599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Kuadri</a:t>
            </a:r>
            <a:r>
              <a:rPr lang="en-US" dirty="0" smtClean="0"/>
              <a:t>  </a:t>
            </a:r>
            <a:r>
              <a:rPr lang="en-US" dirty="0" err="1" smtClean="0"/>
              <a:t>kryesor</a:t>
            </a:r>
            <a:r>
              <a:rPr lang="en-US" dirty="0" smtClean="0"/>
              <a:t> </a:t>
            </a:r>
            <a:r>
              <a:rPr lang="en-US" dirty="0" err="1" smtClean="0"/>
              <a:t>shperndares</a:t>
            </a:r>
            <a:endParaRPr lang="en-US" dirty="0" smtClean="0"/>
          </a:p>
          <a:p>
            <a:r>
              <a:rPr lang="en-US" dirty="0" err="1" smtClean="0"/>
              <a:t>Esht</a:t>
            </a:r>
            <a:r>
              <a:rPr lang="en-US" dirty="0" smtClean="0"/>
              <a:t> </a:t>
            </a:r>
            <a:r>
              <a:rPr lang="en-US" dirty="0" err="1" smtClean="0"/>
              <a:t>vendi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fillon</a:t>
            </a:r>
            <a:r>
              <a:rPr lang="en-US" dirty="0" smtClean="0"/>
              <a:t> </a:t>
            </a:r>
            <a:r>
              <a:rPr lang="en-US" dirty="0" err="1" smtClean="0"/>
              <a:t>instalimi</a:t>
            </a:r>
            <a:endParaRPr lang="en-US" dirty="0" smtClean="0"/>
          </a:p>
          <a:p>
            <a:r>
              <a:rPr lang="en-US" dirty="0" err="1" smtClean="0"/>
              <a:t>Elektrik</a:t>
            </a:r>
            <a:r>
              <a:rPr lang="en-US" dirty="0" smtClean="0"/>
              <a:t> I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shtepie.Kuadri</a:t>
            </a:r>
            <a:r>
              <a:rPr lang="en-US" dirty="0" smtClean="0"/>
              <a:t> </a:t>
            </a:r>
            <a:r>
              <a:rPr lang="en-US" dirty="0" err="1" smtClean="0"/>
              <a:t>kryesor</a:t>
            </a:r>
            <a:r>
              <a:rPr lang="en-US" dirty="0" smtClean="0"/>
              <a:t> </a:t>
            </a:r>
            <a:r>
              <a:rPr lang="en-US" dirty="0" err="1" smtClean="0"/>
              <a:t>shperndares</a:t>
            </a:r>
            <a:r>
              <a:rPr lang="en-US" dirty="0" smtClean="0"/>
              <a:t> </a:t>
            </a:r>
            <a:r>
              <a:rPr lang="en-US" dirty="0" err="1" smtClean="0"/>
              <a:t>esht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dollap</a:t>
            </a:r>
            <a:r>
              <a:rPr lang="en-US" dirty="0" smtClean="0"/>
              <a:t> </a:t>
            </a:r>
            <a:r>
              <a:rPr lang="en-US" dirty="0" err="1" smtClean="0"/>
              <a:t>matalike,ku</a:t>
            </a:r>
            <a:r>
              <a:rPr lang="en-US" dirty="0" smtClean="0"/>
              <a:t> </a:t>
            </a:r>
            <a:r>
              <a:rPr lang="en-US" dirty="0" err="1" smtClean="0"/>
              <a:t>vjen</a:t>
            </a:r>
            <a:r>
              <a:rPr lang="en-US" dirty="0" smtClean="0"/>
              <a:t> </a:t>
            </a:r>
            <a:r>
              <a:rPr lang="en-US" dirty="0" err="1" smtClean="0"/>
              <a:t>kabllo</a:t>
            </a:r>
            <a:r>
              <a:rPr lang="en-US" dirty="0" smtClean="0"/>
              <a:t> per </a:t>
            </a:r>
            <a:r>
              <a:rPr lang="en-US" dirty="0" err="1" smtClean="0"/>
              <a:t>furnizim</a:t>
            </a:r>
            <a:r>
              <a:rPr lang="en-US" dirty="0" smtClean="0"/>
              <a:t> me </a:t>
            </a:r>
            <a:r>
              <a:rPr lang="en-US" dirty="0" err="1" smtClean="0"/>
              <a:t>energji</a:t>
            </a:r>
            <a:endParaRPr lang="en-US" dirty="0" smtClean="0"/>
          </a:p>
          <a:p>
            <a:r>
              <a:rPr lang="en-US" dirty="0" err="1" smtClean="0"/>
              <a:t>Elektrike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instalimit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shtepie</a:t>
            </a:r>
            <a:r>
              <a:rPr lang="en-US" dirty="0" smtClean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" y="2209800"/>
            <a:ext cx="4344988" cy="4419600"/>
          </a:xfrm>
        </p:spPr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Fytet</a:t>
            </a:r>
            <a:r>
              <a:rPr lang="en-US" dirty="0" smtClean="0">
                <a:solidFill>
                  <a:srgbClr val="C00000"/>
                </a:solidFill>
              </a:rPr>
              <a:t> e </a:t>
            </a:r>
            <a:r>
              <a:rPr lang="en-US" dirty="0" err="1" smtClean="0">
                <a:solidFill>
                  <a:srgbClr val="C00000"/>
                </a:solidFill>
              </a:rPr>
              <a:t>poqit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sherbejn</a:t>
            </a:r>
            <a:r>
              <a:rPr lang="en-US" dirty="0" smtClean="0">
                <a:solidFill>
                  <a:srgbClr val="C00000"/>
                </a:solidFill>
              </a:rPr>
              <a:t> per </a:t>
            </a:r>
            <a:r>
              <a:rPr lang="en-US" dirty="0" err="1" smtClean="0">
                <a:solidFill>
                  <a:srgbClr val="C00000"/>
                </a:solidFill>
              </a:rPr>
              <a:t>lidh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Jen e </a:t>
            </a:r>
            <a:r>
              <a:rPr lang="en-US" dirty="0" err="1" smtClean="0">
                <a:solidFill>
                  <a:srgbClr val="C00000"/>
                </a:solidFill>
              </a:rPr>
              <a:t>poqit</a:t>
            </a:r>
            <a:r>
              <a:rPr lang="en-US" dirty="0" smtClean="0">
                <a:solidFill>
                  <a:srgbClr val="C00000"/>
                </a:solidFill>
              </a:rPr>
              <a:t> ne </a:t>
            </a:r>
            <a:r>
              <a:rPr lang="en-US" dirty="0" err="1" smtClean="0">
                <a:solidFill>
                  <a:srgbClr val="C00000"/>
                </a:solidFill>
              </a:rPr>
              <a:t>rrjetin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err="1" smtClean="0">
                <a:solidFill>
                  <a:srgbClr val="C00000"/>
                </a:solidFill>
              </a:rPr>
              <a:t>elektrik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Ato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jan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ndertuara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nga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porcelani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Ose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nga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masat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plastike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dhe</a:t>
            </a:r>
            <a:r>
              <a:rPr lang="en-US" dirty="0" smtClean="0">
                <a:solidFill>
                  <a:srgbClr val="C00000"/>
                </a:solidFill>
              </a:rPr>
              <a:t> ne </a:t>
            </a:r>
            <a:r>
              <a:rPr lang="en-US" dirty="0" err="1" smtClean="0">
                <a:solidFill>
                  <a:srgbClr val="C00000"/>
                </a:solidFill>
              </a:rPr>
              <a:t>pje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Set e </a:t>
            </a:r>
            <a:r>
              <a:rPr lang="en-US" dirty="0" err="1" smtClean="0">
                <a:solidFill>
                  <a:srgbClr val="C00000"/>
                </a:solidFill>
              </a:rPr>
              <a:t>brendshme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pjes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matalike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Por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kontakt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elektrik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Ne </a:t>
            </a:r>
            <a:r>
              <a:rPr lang="en-US" dirty="0" err="1" smtClean="0">
                <a:solidFill>
                  <a:srgbClr val="C00000"/>
                </a:solidFill>
              </a:rPr>
              <a:t>mes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poqitdhe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rrjetit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elektrik</a:t>
            </a:r>
            <a:r>
              <a:rPr lang="en-US" dirty="0" smtClean="0"/>
              <a:t>.</a:t>
            </a:r>
          </a:p>
        </p:txBody>
      </p:sp>
      <p:pic>
        <p:nvPicPr>
          <p:cNvPr id="7" name="Content Placeholder 6" descr="images (1)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876801" y="4191000"/>
            <a:ext cx="4267200" cy="2666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6172200" cy="1066800"/>
          </a:xfrm>
        </p:spPr>
        <p:txBody>
          <a:bodyPr/>
          <a:lstStyle/>
          <a:p>
            <a:r>
              <a:rPr lang="en-US" sz="4400" dirty="0" err="1" smtClean="0"/>
              <a:t>Puna</a:t>
            </a:r>
            <a:r>
              <a:rPr lang="en-US" sz="4400" dirty="0" smtClean="0"/>
              <a:t> me </a:t>
            </a:r>
            <a:r>
              <a:rPr lang="en-US" sz="4400" dirty="0" err="1" smtClean="0"/>
              <a:t>instrumentet</a:t>
            </a:r>
            <a:r>
              <a:rPr lang="en-US" sz="4400" dirty="0" smtClean="0"/>
              <a:t> </a:t>
            </a:r>
            <a:r>
              <a:rPr lang="en-US" sz="4400" dirty="0" err="1" smtClean="0"/>
              <a:t>matse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0" y="5638800"/>
            <a:ext cx="9144000" cy="12192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Per </a:t>
            </a:r>
            <a:r>
              <a:rPr lang="en-US" sz="2400" dirty="0" err="1" smtClean="0"/>
              <a:t>matjen</a:t>
            </a:r>
            <a:r>
              <a:rPr lang="en-US" sz="2400" dirty="0" smtClean="0"/>
              <a:t> e </a:t>
            </a:r>
            <a:r>
              <a:rPr lang="en-US" sz="2400" dirty="0" err="1" smtClean="0"/>
              <a:t>madhesive</a:t>
            </a:r>
            <a:r>
              <a:rPr lang="en-US" sz="2400" dirty="0" smtClean="0"/>
              <a:t> </a:t>
            </a:r>
            <a:r>
              <a:rPr lang="en-US" sz="2400" dirty="0" err="1" smtClean="0"/>
              <a:t>elektrike</a:t>
            </a:r>
            <a:r>
              <a:rPr lang="en-US" sz="2400" dirty="0" smtClean="0"/>
              <a:t> </a:t>
            </a:r>
            <a:r>
              <a:rPr lang="en-US" sz="2400" dirty="0" err="1" smtClean="0"/>
              <a:t>pordoren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instrumentet</a:t>
            </a:r>
            <a:r>
              <a:rPr lang="en-US" sz="2400" dirty="0" smtClean="0"/>
              <a:t> </a:t>
            </a:r>
            <a:r>
              <a:rPr lang="en-US" sz="2400" dirty="0" err="1" smtClean="0"/>
              <a:t>matese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Cilet</a:t>
            </a:r>
            <a:r>
              <a:rPr lang="en-US" sz="2400" dirty="0" smtClean="0"/>
              <a:t> </a:t>
            </a:r>
            <a:r>
              <a:rPr lang="en-US" sz="2400" dirty="0" err="1" smtClean="0"/>
              <a:t>mund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jena</a:t>
            </a:r>
            <a:r>
              <a:rPr lang="en-US" sz="2400" dirty="0" smtClean="0"/>
              <a:t> </a:t>
            </a:r>
            <a:r>
              <a:rPr lang="en-US" sz="2400" dirty="0" err="1" smtClean="0"/>
              <a:t>regjistruese.keta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instrumenta</a:t>
            </a:r>
            <a:r>
              <a:rPr lang="en-US" sz="2400" dirty="0" smtClean="0"/>
              <a:t> </a:t>
            </a:r>
            <a:r>
              <a:rPr lang="en-US" sz="2400" dirty="0" err="1" smtClean="0"/>
              <a:t>jan</a:t>
            </a:r>
            <a:r>
              <a:rPr lang="en-US" sz="2400" dirty="0" smtClean="0"/>
              <a:t> me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komplikuara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per </a:t>
            </a:r>
            <a:r>
              <a:rPr lang="en-US" sz="2400" dirty="0" err="1" smtClean="0"/>
              <a:t>ato</a:t>
            </a:r>
            <a:r>
              <a:rPr lang="en-US" sz="2400" dirty="0" smtClean="0"/>
              <a:t> </a:t>
            </a:r>
            <a:r>
              <a:rPr lang="en-US" sz="2400" dirty="0" err="1" smtClean="0"/>
              <a:t>duhet</a:t>
            </a:r>
            <a:r>
              <a:rPr lang="en-US" sz="2400" dirty="0" smtClean="0"/>
              <a:t>  </a:t>
            </a:r>
            <a:r>
              <a:rPr lang="en-US" sz="2400" dirty="0" err="1" smtClean="0"/>
              <a:t>dihet</a:t>
            </a:r>
            <a:r>
              <a:rPr lang="en-US" sz="2400" dirty="0" smtClean="0"/>
              <a:t> </a:t>
            </a:r>
            <a:r>
              <a:rPr lang="en-US" sz="2400" dirty="0" err="1" smtClean="0"/>
              <a:t>shkalla</a:t>
            </a:r>
            <a:r>
              <a:rPr lang="en-US" sz="2400" dirty="0" smtClean="0"/>
              <a:t> </a:t>
            </a:r>
            <a:r>
              <a:rPr lang="en-US" sz="2400" dirty="0" err="1" smtClean="0"/>
              <a:t>matse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vendi</a:t>
            </a:r>
            <a:r>
              <a:rPr lang="en-US" sz="2400" dirty="0" smtClean="0"/>
              <a:t> </a:t>
            </a:r>
            <a:r>
              <a:rPr lang="en-US" sz="2400" dirty="0" err="1" smtClean="0"/>
              <a:t>ku</a:t>
            </a:r>
            <a:r>
              <a:rPr lang="en-US" sz="2400" dirty="0" smtClean="0"/>
              <a:t> </a:t>
            </a:r>
            <a:r>
              <a:rPr lang="en-US" sz="2400" dirty="0" err="1" smtClean="0"/>
              <a:t>duhet</a:t>
            </a:r>
            <a:r>
              <a:rPr lang="en-US" sz="2400" dirty="0" smtClean="0"/>
              <a:t> </a:t>
            </a:r>
            <a:r>
              <a:rPr lang="en-US" sz="2400" dirty="0" err="1" smtClean="0"/>
              <a:t>lidhur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5" name="Content Placeholder 4" descr="veglapune-592x308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0" y="5562600"/>
            <a:ext cx="9144000" cy="129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MATJA E RRYMES ELKTRIKE</a:t>
            </a:r>
            <a:r>
              <a:rPr lang="en-US" sz="3200" dirty="0" smtClean="0"/>
              <a:t>:</a:t>
            </a:r>
            <a:r>
              <a:rPr lang="en-US" sz="2400" dirty="0" smtClean="0"/>
              <a:t>ESHT TREGUAR SE MENYRA E MATJES SE RRYMES ELEKTRIKE DHE SKEMA E LIDHJES PER MATJEN E RRYMES ELEKTRIKE.</a:t>
            </a:r>
            <a:endParaRPr lang="en-US" sz="2400" dirty="0"/>
          </a:p>
        </p:txBody>
      </p:sp>
      <p:pic>
        <p:nvPicPr>
          <p:cNvPr id="4" name="Content Placeholder 3" descr="energy_foto_0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5626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Matesi</a:t>
            </a:r>
            <a:r>
              <a:rPr lang="en-US" dirty="0" smtClean="0">
                <a:solidFill>
                  <a:srgbClr val="FF0000"/>
                </a:solidFill>
              </a:rPr>
              <a:t> I </a:t>
            </a:r>
            <a:r>
              <a:rPr lang="en-US" dirty="0" err="1" smtClean="0">
                <a:solidFill>
                  <a:srgbClr val="FF0000"/>
                </a:solidFill>
              </a:rPr>
              <a:t>energjis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elektrike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Per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matjen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energjis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elektrike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shpenzuar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pordoret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Matesi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I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energjis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elektrike.Matsi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I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energjis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elektrike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Perbehet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nga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bobina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ose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nga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qarqe:Nga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qarku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I 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Rrymes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ose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nga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qarku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I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tensionit.Matesi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I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energjis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ka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nje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Disk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qe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rrotullohet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ne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rastin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kyqjes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se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shpenzuesit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energjis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elektrike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ne pun.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Shpejtesia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rrotullimit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pllakes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varet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nga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fuqia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elektri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-I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Ike 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shpenzueseve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cilet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jan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kyqur.Keshtu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me 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madhe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jet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fuqia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shpenzuesve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kyqur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pllaka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do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Rrotullohet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me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shpejt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dhe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shpenzimi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I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energjis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do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te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Jet me I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madh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Teknologjia</a:t>
            </a:r>
            <a:r>
              <a:rPr lang="en-US" dirty="0" smtClean="0">
                <a:solidFill>
                  <a:srgbClr val="FF0000"/>
                </a:solidFill>
              </a:rPr>
              <a:t> e </a:t>
            </a:r>
            <a:r>
              <a:rPr lang="en-US" dirty="0" err="1" smtClean="0">
                <a:solidFill>
                  <a:srgbClr val="FF0000"/>
                </a:solidFill>
              </a:rPr>
              <a:t>materialit.bazat</a:t>
            </a:r>
            <a:r>
              <a:rPr lang="en-US" dirty="0" smtClean="0">
                <a:solidFill>
                  <a:srgbClr val="FF0000"/>
                </a:solidFill>
              </a:rPr>
              <a:t> e </a:t>
            </a:r>
            <a:r>
              <a:rPr lang="en-US" dirty="0" err="1" smtClean="0">
                <a:solidFill>
                  <a:srgbClr val="FF0000"/>
                </a:solidFill>
              </a:rPr>
              <a:t>elektroteknikes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/>
          <a:lstStyle/>
          <a:p>
            <a:r>
              <a:rPr lang="en-US" dirty="0" err="1" smtClean="0"/>
              <a:t>Zhvillimi</a:t>
            </a:r>
            <a:r>
              <a:rPr lang="en-US" dirty="0" smtClean="0"/>
              <a:t> I </a:t>
            </a:r>
            <a:r>
              <a:rPr lang="en-US" dirty="0" err="1" smtClean="0"/>
              <a:t>teknikes</a:t>
            </a:r>
            <a:r>
              <a:rPr lang="en-US" dirty="0" smtClean="0"/>
              <a:t>   ka </a:t>
            </a:r>
            <a:r>
              <a:rPr lang="en-US" dirty="0" err="1" smtClean="0"/>
              <a:t>mundesuar</a:t>
            </a:r>
            <a:r>
              <a:rPr lang="en-US" dirty="0" smtClean="0"/>
              <a:t>  </a:t>
            </a:r>
            <a:r>
              <a:rPr lang="en-US" dirty="0" err="1" smtClean="0"/>
              <a:t>te</a:t>
            </a:r>
            <a:r>
              <a:rPr lang="en-US" dirty="0" smtClean="0"/>
              <a:t>   </a:t>
            </a:r>
            <a:r>
              <a:rPr lang="en-US" dirty="0" err="1" smtClean="0"/>
              <a:t>konstruktohen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Paisje</a:t>
            </a:r>
            <a:r>
              <a:rPr lang="en-US" dirty="0" smtClean="0"/>
              <a:t> </a:t>
            </a:r>
            <a:r>
              <a:rPr lang="en-US" dirty="0" err="1" smtClean="0"/>
              <a:t>teknike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I </a:t>
            </a:r>
            <a:r>
              <a:rPr lang="en-US" dirty="0" err="1" smtClean="0"/>
              <a:t>pordorim</a:t>
            </a:r>
            <a:r>
              <a:rPr lang="en-US" dirty="0" smtClean="0"/>
              <a:t> ne </a:t>
            </a:r>
            <a:r>
              <a:rPr lang="en-US" dirty="0" err="1" smtClean="0"/>
              <a:t>jeten</a:t>
            </a:r>
            <a:r>
              <a:rPr lang="en-US" dirty="0" smtClean="0"/>
              <a:t> e </a:t>
            </a:r>
            <a:r>
              <a:rPr lang="en-US" dirty="0" err="1" smtClean="0"/>
              <a:t>perditshme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paisje</a:t>
            </a:r>
            <a:r>
              <a:rPr lang="en-US" dirty="0" smtClean="0"/>
              <a:t> </a:t>
            </a:r>
            <a:r>
              <a:rPr lang="en-US" dirty="0" err="1" smtClean="0"/>
              <a:t>teknike</a:t>
            </a:r>
            <a:r>
              <a:rPr lang="en-US" dirty="0" smtClean="0"/>
              <a:t> </a:t>
            </a:r>
            <a:r>
              <a:rPr lang="en-US" dirty="0" err="1" smtClean="0"/>
              <a:t>bashkohore</a:t>
            </a:r>
            <a:r>
              <a:rPr lang="en-US" dirty="0" smtClean="0"/>
              <a:t> </a:t>
            </a:r>
            <a:r>
              <a:rPr lang="en-US" dirty="0" err="1" smtClean="0"/>
              <a:t>jan</a:t>
            </a:r>
            <a:r>
              <a:rPr lang="en-US" dirty="0" smtClean="0"/>
              <a:t> </a:t>
            </a:r>
            <a:r>
              <a:rPr lang="en-US" dirty="0" err="1" smtClean="0"/>
              <a:t>konstruktuar</a:t>
            </a:r>
            <a:r>
              <a:rPr lang="en-US" dirty="0" smtClean="0"/>
              <a:t> me </a:t>
            </a:r>
          </a:p>
          <a:p>
            <a:pPr>
              <a:buNone/>
            </a:pPr>
            <a:r>
              <a:rPr lang="en-US" dirty="0" err="1" smtClean="0"/>
              <a:t>Qellim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t’I</a:t>
            </a:r>
            <a:r>
              <a:rPr lang="en-US" dirty="0" smtClean="0"/>
              <a:t> </a:t>
            </a:r>
            <a:r>
              <a:rPr lang="en-US" dirty="0" err="1" smtClean="0"/>
              <a:t>plotsojn</a:t>
            </a:r>
            <a:r>
              <a:rPr lang="en-US" dirty="0" smtClean="0"/>
              <a:t> </a:t>
            </a:r>
            <a:r>
              <a:rPr lang="en-US" dirty="0" err="1" smtClean="0"/>
              <a:t>nevojat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kerkesat</a:t>
            </a:r>
            <a:r>
              <a:rPr lang="en-US" dirty="0" smtClean="0"/>
              <a:t> e </a:t>
            </a:r>
            <a:r>
              <a:rPr lang="en-US" dirty="0" err="1" smtClean="0"/>
              <a:t>njeriut</a:t>
            </a:r>
            <a:r>
              <a:rPr lang="en-US" dirty="0" smtClean="0"/>
              <a:t> ne </a:t>
            </a:r>
            <a:r>
              <a:rPr lang="en-US" dirty="0" err="1" smtClean="0"/>
              <a:t>kushte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sotme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jeteses,te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ndryshuar</a:t>
            </a:r>
            <a:r>
              <a:rPr lang="en-US" dirty="0" smtClean="0"/>
              <a:t> </a:t>
            </a:r>
            <a:r>
              <a:rPr lang="en-US" dirty="0" err="1" smtClean="0"/>
              <a:t>shum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Ne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t’u</a:t>
            </a:r>
            <a:r>
              <a:rPr lang="en-US" dirty="0" smtClean="0"/>
              <a:t> </a:t>
            </a:r>
            <a:r>
              <a:rPr lang="en-US" dirty="0" err="1" smtClean="0"/>
              <a:t>pershtatemi</a:t>
            </a:r>
            <a:r>
              <a:rPr lang="en-US" dirty="0" smtClean="0"/>
              <a:t> </a:t>
            </a:r>
            <a:r>
              <a:rPr lang="en-US" dirty="0" err="1" smtClean="0"/>
              <a:t>ketyre</a:t>
            </a:r>
            <a:r>
              <a:rPr lang="en-US" dirty="0" smtClean="0"/>
              <a:t> </a:t>
            </a:r>
            <a:r>
              <a:rPr lang="en-US" dirty="0" err="1" smtClean="0"/>
              <a:t>ndryshimeve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njohim</a:t>
            </a:r>
            <a:r>
              <a:rPr lang="en-US" dirty="0" smtClean="0"/>
              <a:t> </a:t>
            </a:r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paisje</a:t>
            </a:r>
            <a:r>
              <a:rPr lang="en-US" dirty="0" smtClean="0"/>
              <a:t> </a:t>
            </a:r>
            <a:r>
              <a:rPr lang="en-US" dirty="0" err="1" smtClean="0"/>
              <a:t>teknike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aparate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Kemi</a:t>
            </a:r>
            <a:r>
              <a:rPr lang="en-US" dirty="0" smtClean="0"/>
              <a:t> </a:t>
            </a:r>
            <a:r>
              <a:rPr lang="en-US" dirty="0" err="1" smtClean="0"/>
              <a:t>dijeni</a:t>
            </a:r>
            <a:r>
              <a:rPr lang="en-US" dirty="0" smtClean="0"/>
              <a:t> per </a:t>
            </a:r>
            <a:r>
              <a:rPr lang="en-US" dirty="0" err="1" smtClean="0"/>
              <a:t>pordorimin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 </a:t>
            </a:r>
            <a:r>
              <a:rPr lang="en-US" dirty="0" err="1" smtClean="0"/>
              <a:t>por</a:t>
            </a:r>
            <a:r>
              <a:rPr lang="en-US" dirty="0" smtClean="0"/>
              <a:t>  </a:t>
            </a:r>
            <a:r>
              <a:rPr lang="en-US" dirty="0" err="1" smtClean="0"/>
              <a:t>mirmbajtejn</a:t>
            </a:r>
            <a:r>
              <a:rPr lang="en-US" dirty="0" smtClean="0"/>
              <a:t>  e </a:t>
            </a:r>
            <a:r>
              <a:rPr lang="en-US" dirty="0" err="1" smtClean="0"/>
              <a:t>tyre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Prandaj</a:t>
            </a:r>
            <a:r>
              <a:rPr lang="en-US" dirty="0" smtClean="0"/>
              <a:t> per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jemi</a:t>
            </a:r>
            <a:r>
              <a:rPr lang="en-US" dirty="0" smtClean="0"/>
              <a:t> </a:t>
            </a:r>
            <a:r>
              <a:rPr lang="en-US" dirty="0" err="1" smtClean="0"/>
              <a:t>teknikisht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arsimuar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Rreziqet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qe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mund</a:t>
            </a:r>
            <a:r>
              <a:rPr lang="en-US" sz="4400" dirty="0" smtClean="0">
                <a:solidFill>
                  <a:srgbClr val="FF0000"/>
                </a:solidFill>
              </a:rPr>
              <a:t>  </a:t>
            </a:r>
            <a:r>
              <a:rPr lang="en-US" sz="4400" dirty="0" err="1" smtClean="0">
                <a:solidFill>
                  <a:srgbClr val="FF0000"/>
                </a:solidFill>
              </a:rPr>
              <a:t>te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shkaktohen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nga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rryma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elektrike</a:t>
            </a:r>
            <a:r>
              <a:rPr lang="en-US" sz="4400" dirty="0" smtClean="0">
                <a:solidFill>
                  <a:srgbClr val="FF0000"/>
                </a:solidFill>
              </a:rPr>
              <a:t>  </a:t>
            </a:r>
            <a:r>
              <a:rPr lang="en-US" sz="4400" dirty="0" err="1" smtClean="0">
                <a:solidFill>
                  <a:srgbClr val="FF0000"/>
                </a:solidFill>
              </a:rPr>
              <a:t>dhe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masat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mbrojtese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nga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goditja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elektrike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41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Gjat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pordorimit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jo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drejt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paisjeve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elektrike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mund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Paraqiten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rreziqe.Rreziqet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kryesore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nga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rryma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elektrike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jan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</a:p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Rreziku</a:t>
            </a:r>
            <a:r>
              <a:rPr lang="en-US" dirty="0" smtClean="0">
                <a:solidFill>
                  <a:srgbClr val="00B050"/>
                </a:solidFill>
              </a:rPr>
              <a:t> I </a:t>
            </a:r>
            <a:r>
              <a:rPr lang="en-US" dirty="0" err="1" smtClean="0">
                <a:solidFill>
                  <a:srgbClr val="00B050"/>
                </a:solidFill>
              </a:rPr>
              <a:t>djegies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nga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harku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elektrik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dhe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rreziku</a:t>
            </a:r>
            <a:r>
              <a:rPr lang="en-US" dirty="0" smtClean="0">
                <a:solidFill>
                  <a:srgbClr val="00B050"/>
                </a:solidFill>
              </a:rPr>
              <a:t>  I </a:t>
            </a:r>
            <a:r>
              <a:rPr lang="en-US" dirty="0" err="1" smtClean="0">
                <a:solidFill>
                  <a:srgbClr val="00B050"/>
                </a:solidFill>
              </a:rPr>
              <a:t>goditjes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Elektrike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trupit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njeriut.Djegiet</a:t>
            </a:r>
            <a:r>
              <a:rPr lang="en-US" dirty="0" smtClean="0">
                <a:solidFill>
                  <a:srgbClr val="00B050"/>
                </a:solidFill>
              </a:rPr>
              <a:t> per   </a:t>
            </a:r>
            <a:r>
              <a:rPr lang="en-US" dirty="0" err="1" smtClean="0">
                <a:solidFill>
                  <a:srgbClr val="00B050"/>
                </a:solidFill>
              </a:rPr>
              <a:t>shkak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harkut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elektrik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shkaktohen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kur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nderprersin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qarkun,ne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cilin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</a:p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Kalojn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rryma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medha.Gjat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kesaj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nderprerje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ndodh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harku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</a:p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Elektrik,I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cili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esht</a:t>
            </a:r>
            <a:r>
              <a:rPr lang="en-US" dirty="0" smtClean="0">
                <a:solidFill>
                  <a:srgbClr val="00B050"/>
                </a:solidFill>
              </a:rPr>
              <a:t> I  </a:t>
            </a:r>
            <a:r>
              <a:rPr lang="en-US" dirty="0" err="1" smtClean="0">
                <a:solidFill>
                  <a:srgbClr val="00B050"/>
                </a:solidFill>
              </a:rPr>
              <a:t>rrrezikshem</a:t>
            </a:r>
            <a:r>
              <a:rPr lang="en-US" dirty="0" smtClean="0">
                <a:solidFill>
                  <a:srgbClr val="00B050"/>
                </a:solidFill>
              </a:rPr>
              <a:t>, per </a:t>
            </a:r>
            <a:r>
              <a:rPr lang="en-US" dirty="0" err="1" smtClean="0">
                <a:solidFill>
                  <a:srgbClr val="00B050"/>
                </a:solidFill>
              </a:rPr>
              <a:t>njerzit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qe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ndodhen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Afer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tij.Ai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perveq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djegies</a:t>
            </a:r>
            <a:r>
              <a:rPr lang="en-US" dirty="0" smtClean="0">
                <a:solidFill>
                  <a:srgbClr val="00B050"/>
                </a:solidFill>
              </a:rPr>
              <a:t> se </a:t>
            </a:r>
            <a:r>
              <a:rPr lang="en-US" dirty="0" err="1" smtClean="0">
                <a:solidFill>
                  <a:srgbClr val="00B050"/>
                </a:solidFill>
              </a:rPr>
              <a:t>lekures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shkakton</a:t>
            </a:r>
            <a:r>
              <a:rPr lang="en-US" dirty="0" smtClean="0">
                <a:solidFill>
                  <a:srgbClr val="00B050"/>
                </a:solidFill>
              </a:rPr>
              <a:t> ne </a:t>
            </a:r>
            <a:r>
              <a:rPr lang="en-US" dirty="0" err="1" smtClean="0">
                <a:solidFill>
                  <a:srgbClr val="00B050"/>
                </a:solidFill>
              </a:rPr>
              <a:t>disa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raste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Edhe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verbin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pjesshem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syve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4497388" cy="2667000"/>
          </a:xfrm>
        </p:spPr>
        <p:txBody>
          <a:bodyPr/>
          <a:lstStyle/>
          <a:p>
            <a:r>
              <a:rPr lang="en-US" dirty="0" err="1" smtClean="0"/>
              <a:t>Ndihma</a:t>
            </a:r>
            <a:r>
              <a:rPr lang="en-US" dirty="0" smtClean="0"/>
              <a:t> e par  </a:t>
            </a:r>
            <a:r>
              <a:rPr lang="en-US" dirty="0" err="1" smtClean="0"/>
              <a:t>behet</a:t>
            </a:r>
            <a:r>
              <a:rPr lang="en-US" dirty="0" smtClean="0"/>
              <a:t> me an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frymarrjes</a:t>
            </a:r>
            <a:r>
              <a:rPr lang="en-US" dirty="0" smtClean="0"/>
              <a:t>  </a:t>
            </a:r>
            <a:r>
              <a:rPr lang="en-US" dirty="0" err="1" smtClean="0"/>
              <a:t>artificiale</a:t>
            </a:r>
            <a:r>
              <a:rPr lang="en-US" dirty="0" smtClean="0"/>
              <a:t>  </a:t>
            </a:r>
            <a:r>
              <a:rPr lang="en-US" dirty="0" err="1" smtClean="0"/>
              <a:t>dhe</a:t>
            </a:r>
            <a:r>
              <a:rPr lang="en-US" dirty="0" smtClean="0"/>
              <a:t>  </a:t>
            </a:r>
            <a:r>
              <a:rPr lang="en-US" dirty="0" err="1" smtClean="0"/>
              <a:t>masazhit</a:t>
            </a:r>
            <a:r>
              <a:rPr lang="en-US" dirty="0" smtClean="0"/>
              <a:t>  </a:t>
            </a:r>
            <a:r>
              <a:rPr lang="en-US" dirty="0" err="1" smtClean="0"/>
              <a:t>te</a:t>
            </a:r>
            <a:r>
              <a:rPr lang="en-US" dirty="0" smtClean="0"/>
              <a:t>  </a:t>
            </a:r>
            <a:r>
              <a:rPr lang="en-US" dirty="0" err="1" smtClean="0"/>
              <a:t>jashtem</a:t>
            </a:r>
            <a:r>
              <a:rPr lang="en-US" dirty="0" smtClean="0"/>
              <a:t>  </a:t>
            </a:r>
            <a:r>
              <a:rPr lang="en-US" dirty="0" err="1" smtClean="0"/>
              <a:t>te</a:t>
            </a:r>
            <a:r>
              <a:rPr lang="en-US" dirty="0" smtClean="0"/>
              <a:t>  </a:t>
            </a:r>
            <a:r>
              <a:rPr lang="en-US" dirty="0" err="1" smtClean="0"/>
              <a:t>zemres.Frymarrja</a:t>
            </a:r>
            <a:r>
              <a:rPr lang="en-US" dirty="0" smtClean="0"/>
              <a:t>  </a:t>
            </a:r>
            <a:r>
              <a:rPr lang="en-US" dirty="0" err="1" smtClean="0"/>
              <a:t>artificiale</a:t>
            </a:r>
            <a:r>
              <a:rPr lang="en-US" dirty="0" smtClean="0"/>
              <a:t> </a:t>
            </a:r>
            <a:r>
              <a:rPr lang="en-US" dirty="0" err="1" smtClean="0"/>
              <a:t>behet</a:t>
            </a:r>
            <a:r>
              <a:rPr lang="en-US" dirty="0" smtClean="0"/>
              <a:t> me </a:t>
            </a:r>
            <a:r>
              <a:rPr lang="en-US" dirty="0" err="1" smtClean="0"/>
              <a:t>metoden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goja</a:t>
            </a:r>
            <a:r>
              <a:rPr lang="en-US" dirty="0" smtClean="0"/>
              <a:t> ne </a:t>
            </a:r>
            <a:r>
              <a:rPr lang="en-US" dirty="0" err="1" smtClean="0"/>
              <a:t>goj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goja</a:t>
            </a:r>
            <a:r>
              <a:rPr lang="en-US" dirty="0" smtClean="0"/>
              <a:t> ne </a:t>
            </a:r>
            <a:r>
              <a:rPr lang="en-US" dirty="0" err="1" smtClean="0"/>
              <a:t>hund</a:t>
            </a:r>
            <a:r>
              <a:rPr lang="en-US" dirty="0" smtClean="0"/>
              <a:t> </a:t>
            </a:r>
            <a:r>
              <a:rPr lang="en-US" dirty="0" err="1" smtClean="0"/>
              <a:t>pasi</a:t>
            </a:r>
            <a:r>
              <a:rPr lang="en-US" dirty="0" smtClean="0"/>
              <a:t> </a:t>
            </a:r>
            <a:r>
              <a:rPr lang="en-US" dirty="0" err="1" smtClean="0"/>
              <a:t>keshtu</a:t>
            </a:r>
            <a:r>
              <a:rPr lang="en-US" dirty="0" smtClean="0"/>
              <a:t> </a:t>
            </a:r>
            <a:r>
              <a:rPr lang="en-US" dirty="0" err="1" smtClean="0"/>
              <a:t>arrihet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jepet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sasi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1" y="1"/>
            <a:ext cx="4572000" cy="2514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mjaftushme</a:t>
            </a:r>
            <a:r>
              <a:rPr lang="en-US" sz="2600" dirty="0" smtClean="0"/>
              <a:t>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ajrit</a:t>
            </a:r>
            <a:r>
              <a:rPr lang="en-US" sz="2600" dirty="0" smtClean="0"/>
              <a:t> ne </a:t>
            </a:r>
            <a:r>
              <a:rPr lang="en-US" sz="2600" dirty="0" err="1" smtClean="0"/>
              <a:t>mushkerit</a:t>
            </a:r>
            <a:r>
              <a:rPr lang="en-US" sz="2600" dirty="0" smtClean="0"/>
              <a:t> e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aksidentuarit.Para</a:t>
            </a:r>
            <a:r>
              <a:rPr lang="en-US" sz="2600" dirty="0" smtClean="0"/>
              <a:t> se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jepet</a:t>
            </a:r>
            <a:r>
              <a:rPr lang="en-US" sz="2600" dirty="0" smtClean="0"/>
              <a:t> </a:t>
            </a:r>
            <a:r>
              <a:rPr lang="en-US" sz="2600" dirty="0" err="1" smtClean="0"/>
              <a:t>frymarrja</a:t>
            </a:r>
            <a:r>
              <a:rPr lang="en-US" sz="2600" dirty="0" smtClean="0"/>
              <a:t> </a:t>
            </a:r>
            <a:r>
              <a:rPr lang="en-US" sz="2600" dirty="0" err="1" smtClean="0"/>
              <a:t>artificialei</a:t>
            </a:r>
            <a:r>
              <a:rPr lang="en-US" sz="2600" dirty="0" smtClean="0"/>
              <a:t> </a:t>
            </a:r>
            <a:r>
              <a:rPr lang="en-US" sz="2600" dirty="0" err="1" smtClean="0"/>
              <a:t>aksidentuari</a:t>
            </a:r>
            <a:r>
              <a:rPr lang="en-US" sz="2600" dirty="0" smtClean="0"/>
              <a:t> </a:t>
            </a:r>
            <a:r>
              <a:rPr lang="en-US" sz="2600" dirty="0" err="1" smtClean="0"/>
              <a:t>duhet</a:t>
            </a:r>
            <a:r>
              <a:rPr lang="en-US" sz="2600" dirty="0" smtClean="0"/>
              <a:t> </a:t>
            </a:r>
            <a:r>
              <a:rPr lang="en-US" sz="2600" dirty="0" err="1" smtClean="0"/>
              <a:t>njeherte</a:t>
            </a:r>
            <a:r>
              <a:rPr lang="en-US" sz="2600" dirty="0" smtClean="0"/>
              <a:t> </a:t>
            </a:r>
            <a:r>
              <a:rPr lang="en-US" sz="2600" dirty="0" err="1" smtClean="0"/>
              <a:t>qlirohet</a:t>
            </a:r>
            <a:r>
              <a:rPr lang="en-US" sz="2600" dirty="0" smtClean="0"/>
              <a:t> </a:t>
            </a:r>
            <a:r>
              <a:rPr lang="en-US" sz="2600" dirty="0" err="1" smtClean="0"/>
              <a:t>nga</a:t>
            </a:r>
            <a:r>
              <a:rPr lang="en-US" sz="2600" dirty="0" smtClean="0"/>
              <a:t> </a:t>
            </a:r>
            <a:r>
              <a:rPr lang="en-US" sz="2600" dirty="0" err="1" smtClean="0"/>
              <a:t>pjeset</a:t>
            </a:r>
            <a:r>
              <a:rPr lang="en-US" sz="2600" dirty="0" smtClean="0"/>
              <a:t> </a:t>
            </a:r>
            <a:r>
              <a:rPr lang="en-US" sz="2600" dirty="0" err="1" smtClean="0"/>
              <a:t>shtrengueseqe</a:t>
            </a:r>
            <a:r>
              <a:rPr lang="en-US" sz="2600" dirty="0" smtClean="0"/>
              <a:t> </a:t>
            </a:r>
            <a:r>
              <a:rPr lang="en-US" sz="2600" dirty="0" err="1" smtClean="0"/>
              <a:t>veshtirsojn</a:t>
            </a:r>
            <a:r>
              <a:rPr lang="en-US" sz="2600" dirty="0" smtClean="0"/>
              <a:t> </a:t>
            </a:r>
            <a:r>
              <a:rPr lang="en-US" sz="2600" dirty="0" err="1" smtClean="0"/>
              <a:t>frymarrjen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pic>
        <p:nvPicPr>
          <p:cNvPr id="7" name="Content Placeholder 6" descr="prva-pomoc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0" y="2590800"/>
            <a:ext cx="4495799" cy="4267200"/>
          </a:xfrm>
        </p:spPr>
      </p:pic>
      <p:pic>
        <p:nvPicPr>
          <p:cNvPr id="8" name="Content Placeholder 7" descr="pa_15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2000" y="2514600"/>
            <a:ext cx="45720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239000" cy="914400"/>
          </a:xfrm>
        </p:spPr>
        <p:txBody>
          <a:bodyPr/>
          <a:lstStyle/>
          <a:p>
            <a:r>
              <a:rPr lang="en-US" sz="6000" dirty="0" err="1" smtClean="0"/>
              <a:t>Materialet</a:t>
            </a:r>
            <a:r>
              <a:rPr lang="en-US" sz="6000" dirty="0" smtClean="0"/>
              <a:t>  </a:t>
            </a:r>
            <a:r>
              <a:rPr lang="en-US" sz="6000" dirty="0" err="1" smtClean="0"/>
              <a:t>Izoluese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0" y="1066800"/>
            <a:ext cx="34290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Materiet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cilat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nuk</a:t>
            </a:r>
            <a:r>
              <a:rPr lang="en-US" sz="2400" dirty="0" smtClean="0">
                <a:solidFill>
                  <a:srgbClr val="002060"/>
                </a:solidFill>
              </a:rPr>
              <a:t> per-</a:t>
            </a:r>
          </a:p>
          <a:p>
            <a:r>
              <a:rPr lang="en-US" sz="2400" dirty="0" err="1" smtClean="0">
                <a:solidFill>
                  <a:srgbClr val="002060"/>
                </a:solidFill>
              </a:rPr>
              <a:t>Mbajn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grimca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</a:t>
            </a:r>
            <a:r>
              <a:rPr lang="en-US" sz="2400" dirty="0" smtClean="0">
                <a:solidFill>
                  <a:srgbClr val="002060"/>
                </a:solidFill>
              </a:rPr>
              <a:t> lira </a:t>
            </a:r>
            <a:r>
              <a:rPr lang="en-US" sz="2400" dirty="0" err="1" smtClean="0">
                <a:solidFill>
                  <a:srgbClr val="002060"/>
                </a:solidFill>
              </a:rPr>
              <a:t>te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err="1" smtClean="0">
                <a:solidFill>
                  <a:srgbClr val="002060"/>
                </a:solidFill>
              </a:rPr>
              <a:t>Elektrecitetit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dhe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nuk</a:t>
            </a:r>
            <a:r>
              <a:rPr lang="en-US" sz="2400" dirty="0" smtClean="0">
                <a:solidFill>
                  <a:srgbClr val="002060"/>
                </a:solidFill>
              </a:rPr>
              <a:t>  do</a:t>
            </a:r>
          </a:p>
          <a:p>
            <a:r>
              <a:rPr lang="en-US" sz="2400" dirty="0" err="1" smtClean="0">
                <a:solidFill>
                  <a:srgbClr val="002060"/>
                </a:solidFill>
              </a:rPr>
              <a:t>Mund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mundosojn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kal-imin</a:t>
            </a:r>
            <a:r>
              <a:rPr lang="en-US" sz="2400" dirty="0" smtClean="0">
                <a:solidFill>
                  <a:srgbClr val="002060"/>
                </a:solidFill>
              </a:rPr>
              <a:t> e </a:t>
            </a:r>
            <a:r>
              <a:rPr lang="en-US" sz="2400" dirty="0" err="1" smtClean="0">
                <a:solidFill>
                  <a:srgbClr val="002060"/>
                </a:solidFill>
              </a:rPr>
              <a:t>rrymes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elektrike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</a:p>
          <a:p>
            <a:r>
              <a:rPr lang="en-US" sz="2400" dirty="0" err="1" smtClean="0">
                <a:solidFill>
                  <a:srgbClr val="002060"/>
                </a:solidFill>
              </a:rPr>
              <a:t>Quhen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materie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izoluese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2400" dirty="0" err="1" smtClean="0">
                <a:solidFill>
                  <a:srgbClr val="002060"/>
                </a:solidFill>
              </a:rPr>
              <a:t>vequese</a:t>
            </a:r>
            <a:r>
              <a:rPr lang="en-US" sz="2400" dirty="0" smtClean="0">
                <a:solidFill>
                  <a:srgbClr val="002060"/>
                </a:solidFill>
              </a:rPr>
              <a:t>).</a:t>
            </a:r>
            <a:r>
              <a:rPr lang="en-US" sz="2400" dirty="0" err="1" smtClean="0">
                <a:solidFill>
                  <a:srgbClr val="002060"/>
                </a:solidFill>
              </a:rPr>
              <a:t>Keto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materie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002060"/>
                </a:solidFill>
              </a:rPr>
              <a:t>Sherbejn</a:t>
            </a:r>
            <a:r>
              <a:rPr lang="en-US" sz="2400" dirty="0" smtClean="0">
                <a:solidFill>
                  <a:srgbClr val="002060"/>
                </a:solidFill>
              </a:rPr>
              <a:t> per </a:t>
            </a:r>
            <a:r>
              <a:rPr lang="en-US" sz="2400" dirty="0" err="1" smtClean="0">
                <a:solidFill>
                  <a:srgbClr val="002060"/>
                </a:solidFill>
              </a:rPr>
              <a:t>izolimin</a:t>
            </a:r>
            <a:r>
              <a:rPr lang="en-US" sz="2400" dirty="0" smtClean="0">
                <a:solidFill>
                  <a:srgbClr val="002060"/>
                </a:solidFill>
              </a:rPr>
              <a:t> e </a:t>
            </a:r>
          </a:p>
          <a:p>
            <a:r>
              <a:rPr lang="en-US" sz="2400" dirty="0" err="1" smtClean="0">
                <a:solidFill>
                  <a:srgbClr val="002060"/>
                </a:solidFill>
              </a:rPr>
              <a:t>Materialeve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izoluese.Veti</a:t>
            </a:r>
            <a:r>
              <a:rPr lang="en-US" sz="2400" dirty="0" smtClean="0">
                <a:solidFill>
                  <a:srgbClr val="002060"/>
                </a:solidFill>
              </a:rPr>
              <a:t>-t e </a:t>
            </a:r>
            <a:r>
              <a:rPr lang="en-US" sz="2400" dirty="0" err="1" smtClean="0">
                <a:solidFill>
                  <a:srgbClr val="002060"/>
                </a:solidFill>
              </a:rPr>
              <a:t>materialeve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izoluese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varen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nga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temperatura,p-randaj</a:t>
            </a:r>
            <a:r>
              <a:rPr lang="en-US" sz="2400" dirty="0" smtClean="0">
                <a:solidFill>
                  <a:srgbClr val="002060"/>
                </a:solidFill>
              </a:rPr>
              <a:t>  ne </a:t>
            </a:r>
            <a:r>
              <a:rPr lang="en-US" sz="2400" dirty="0" err="1" smtClean="0">
                <a:solidFill>
                  <a:srgbClr val="002060"/>
                </a:solidFill>
              </a:rPr>
              <a:t>keto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materiale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002060"/>
                </a:solidFill>
              </a:rPr>
              <a:t>Caktohet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temperatura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kufizuese</a:t>
            </a:r>
            <a:r>
              <a:rPr lang="en-US" sz="2400" dirty="0" smtClean="0">
                <a:solidFill>
                  <a:srgbClr val="002060"/>
                </a:solidFill>
              </a:rPr>
              <a:t> e </a:t>
            </a:r>
            <a:r>
              <a:rPr lang="en-US" sz="2400" dirty="0" err="1" smtClean="0">
                <a:solidFill>
                  <a:srgbClr val="002060"/>
                </a:solidFill>
              </a:rPr>
              <a:t>cila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tregon</a:t>
            </a:r>
            <a:r>
              <a:rPr lang="en-US" sz="2400" dirty="0" smtClean="0">
                <a:solidFill>
                  <a:srgbClr val="002060"/>
                </a:solidFill>
              </a:rPr>
              <a:t> se </a:t>
            </a:r>
            <a:r>
              <a:rPr lang="en-US" sz="2400" dirty="0" err="1" smtClean="0">
                <a:solidFill>
                  <a:srgbClr val="002060"/>
                </a:solidFill>
              </a:rPr>
              <a:t>deri</a:t>
            </a:r>
            <a:r>
              <a:rPr lang="en-US" sz="2400" dirty="0" smtClean="0">
                <a:solidFill>
                  <a:srgbClr val="002060"/>
                </a:solidFill>
              </a:rPr>
              <a:t> ne at temp..  </a:t>
            </a:r>
            <a:r>
              <a:rPr lang="en-US" sz="2400" dirty="0" err="1" smtClean="0">
                <a:solidFill>
                  <a:srgbClr val="002060"/>
                </a:solidFill>
              </a:rPr>
              <a:t>Materi-ali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izoluesi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mban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vetit</a:t>
            </a:r>
            <a:r>
              <a:rPr lang="en-US" sz="2400" dirty="0" smtClean="0">
                <a:solidFill>
                  <a:srgbClr val="002060"/>
                </a:solidFill>
              </a:rPr>
              <a:t> e </a:t>
            </a:r>
            <a:r>
              <a:rPr lang="en-US" sz="2400" dirty="0" err="1" smtClean="0">
                <a:solidFill>
                  <a:srgbClr val="002060"/>
                </a:solidFill>
              </a:rPr>
              <a:t>veta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izoluese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dhe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mekanike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5" name="Content Placeholder 4" descr="Kabllokoaksial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5050" y="1676400"/>
            <a:ext cx="556895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err="1" smtClean="0"/>
              <a:t>Prodhimi</a:t>
            </a:r>
            <a:r>
              <a:rPr lang="en-US" dirty="0" smtClean="0"/>
              <a:t> I </a:t>
            </a:r>
            <a:r>
              <a:rPr lang="en-US" dirty="0" err="1" smtClean="0"/>
              <a:t>energjis</a:t>
            </a:r>
            <a:r>
              <a:rPr lang="en-US" dirty="0" smtClean="0"/>
              <a:t> </a:t>
            </a:r>
            <a:r>
              <a:rPr lang="en-US" dirty="0" err="1" smtClean="0"/>
              <a:t>elektrike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Energjia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elektrike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en-US" dirty="0" err="1" smtClean="0">
                <a:solidFill>
                  <a:srgbClr val="7030A0"/>
                </a:solidFill>
              </a:rPr>
              <a:t>mund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te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en-US" dirty="0" err="1" smtClean="0">
                <a:solidFill>
                  <a:srgbClr val="7030A0"/>
                </a:solidFill>
              </a:rPr>
              <a:t>shendrrohet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leht</a:t>
            </a:r>
            <a:r>
              <a:rPr lang="en-US" dirty="0" smtClean="0">
                <a:solidFill>
                  <a:srgbClr val="7030A0"/>
                </a:solidFill>
              </a:rPr>
              <a:t>  ne </a:t>
            </a:r>
            <a:r>
              <a:rPr lang="en-US" dirty="0" err="1" smtClean="0">
                <a:solidFill>
                  <a:srgbClr val="7030A0"/>
                </a:solidFill>
              </a:rPr>
              <a:t>ndonj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Form </a:t>
            </a:r>
            <a:r>
              <a:rPr lang="en-US" dirty="0" err="1" smtClean="0">
                <a:solidFill>
                  <a:srgbClr val="7030A0"/>
                </a:solidFill>
              </a:rPr>
              <a:t>tjeter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energjis</a:t>
            </a:r>
            <a:r>
              <a:rPr lang="en-US" dirty="0" smtClean="0">
                <a:solidFill>
                  <a:srgbClr val="7030A0"/>
                </a:solidFill>
              </a:rPr>
              <a:t> ne </a:t>
            </a:r>
            <a:r>
              <a:rPr lang="en-US" dirty="0" err="1" smtClean="0">
                <a:solidFill>
                  <a:srgbClr val="7030A0"/>
                </a:solidFill>
              </a:rPr>
              <a:t>paisje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elektrike.Keshtu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energjia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Elektrike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en-US" dirty="0" err="1" smtClean="0">
                <a:solidFill>
                  <a:srgbClr val="7030A0"/>
                </a:solidFill>
              </a:rPr>
              <a:t>mund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en-US" dirty="0" err="1" smtClean="0">
                <a:solidFill>
                  <a:srgbClr val="7030A0"/>
                </a:solidFill>
              </a:rPr>
              <a:t>te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en-US" dirty="0" err="1" smtClean="0">
                <a:solidFill>
                  <a:srgbClr val="7030A0"/>
                </a:solidFill>
              </a:rPr>
              <a:t>shendrrohet</a:t>
            </a:r>
            <a:r>
              <a:rPr lang="en-US" dirty="0" smtClean="0">
                <a:solidFill>
                  <a:srgbClr val="7030A0"/>
                </a:solidFill>
              </a:rPr>
              <a:t>  ne  </a:t>
            </a:r>
            <a:r>
              <a:rPr lang="en-US" dirty="0" err="1" smtClean="0">
                <a:solidFill>
                  <a:srgbClr val="7030A0"/>
                </a:solidFill>
              </a:rPr>
              <a:t>energji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en-US" dirty="0" err="1" smtClean="0">
                <a:solidFill>
                  <a:srgbClr val="7030A0"/>
                </a:solidFill>
              </a:rPr>
              <a:t>mekanike</a:t>
            </a:r>
            <a:r>
              <a:rPr lang="en-US" dirty="0" smtClean="0">
                <a:solidFill>
                  <a:srgbClr val="7030A0"/>
                </a:solidFill>
              </a:rPr>
              <a:t>,</a:t>
            </a: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Termike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en-US" dirty="0" err="1" smtClean="0">
                <a:solidFill>
                  <a:srgbClr val="7030A0"/>
                </a:solidFill>
              </a:rPr>
              <a:t>te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drites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etj.Energjia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elektrike</a:t>
            </a:r>
            <a:r>
              <a:rPr lang="en-US" dirty="0" smtClean="0">
                <a:solidFill>
                  <a:srgbClr val="7030A0"/>
                </a:solidFill>
              </a:rPr>
              <a:t> e  </a:t>
            </a:r>
            <a:r>
              <a:rPr lang="en-US" dirty="0" err="1" smtClean="0">
                <a:solidFill>
                  <a:srgbClr val="7030A0"/>
                </a:solidFill>
              </a:rPr>
              <a:t>cila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en-US" dirty="0" err="1" smtClean="0">
                <a:solidFill>
                  <a:srgbClr val="7030A0"/>
                </a:solidFill>
              </a:rPr>
              <a:t>nevojitet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Per </a:t>
            </a:r>
            <a:r>
              <a:rPr lang="en-US" dirty="0" err="1" smtClean="0">
                <a:solidFill>
                  <a:srgbClr val="7030A0"/>
                </a:solidFill>
              </a:rPr>
              <a:t>punen</a:t>
            </a:r>
            <a:r>
              <a:rPr lang="en-US" dirty="0" smtClean="0">
                <a:solidFill>
                  <a:srgbClr val="7030A0"/>
                </a:solidFill>
              </a:rPr>
              <a:t> e </a:t>
            </a:r>
            <a:r>
              <a:rPr lang="en-US" dirty="0" err="1" smtClean="0">
                <a:solidFill>
                  <a:srgbClr val="7030A0"/>
                </a:solidFill>
              </a:rPr>
              <a:t>paisjeve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elektrik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mund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fitohet</a:t>
            </a:r>
            <a:r>
              <a:rPr lang="en-US" dirty="0" smtClean="0">
                <a:solidFill>
                  <a:srgbClr val="7030A0"/>
                </a:solidFill>
              </a:rPr>
              <a:t>  ne </a:t>
            </a:r>
            <a:r>
              <a:rPr lang="en-US" dirty="0" err="1" smtClean="0">
                <a:solidFill>
                  <a:srgbClr val="7030A0"/>
                </a:solidFill>
              </a:rPr>
              <a:t>sasi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te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Mjaftueshme</a:t>
            </a:r>
            <a:r>
              <a:rPr lang="en-US" dirty="0" smtClean="0">
                <a:solidFill>
                  <a:srgbClr val="7030A0"/>
                </a:solidFill>
              </a:rPr>
              <a:t> ne </a:t>
            </a:r>
            <a:r>
              <a:rPr lang="en-US" dirty="0" err="1" smtClean="0">
                <a:solidFill>
                  <a:srgbClr val="7030A0"/>
                </a:solidFill>
              </a:rPr>
              <a:t>burimet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elektrike.Burimet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elektrike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Jan </a:t>
            </a:r>
            <a:r>
              <a:rPr lang="en-US" dirty="0" err="1" smtClean="0">
                <a:solidFill>
                  <a:srgbClr val="7030A0"/>
                </a:solidFill>
              </a:rPr>
              <a:t>paisje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cilat</a:t>
            </a:r>
            <a:r>
              <a:rPr lang="en-US" dirty="0" smtClean="0">
                <a:solidFill>
                  <a:srgbClr val="7030A0"/>
                </a:solidFill>
              </a:rPr>
              <a:t> format e </a:t>
            </a:r>
            <a:r>
              <a:rPr lang="en-US" dirty="0" err="1" smtClean="0">
                <a:solidFill>
                  <a:srgbClr val="7030A0"/>
                </a:solidFill>
              </a:rPr>
              <a:t>ndryshme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energjis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shendrro</a:t>
            </a:r>
            <a:r>
              <a:rPr lang="en-US" dirty="0" smtClean="0">
                <a:solidFill>
                  <a:srgbClr val="7030A0"/>
                </a:solidFill>
              </a:rPr>
              <a:t>-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Hen ne </a:t>
            </a:r>
            <a:r>
              <a:rPr lang="en-US" dirty="0" err="1" smtClean="0">
                <a:solidFill>
                  <a:srgbClr val="7030A0"/>
                </a:solidFill>
              </a:rPr>
              <a:t>energji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elektrike.Keshtu</a:t>
            </a:r>
            <a:r>
              <a:rPr lang="en-US" dirty="0" smtClean="0">
                <a:solidFill>
                  <a:srgbClr val="7030A0"/>
                </a:solidFill>
              </a:rPr>
              <a:t> ne </a:t>
            </a:r>
            <a:r>
              <a:rPr lang="en-US" dirty="0" err="1" smtClean="0">
                <a:solidFill>
                  <a:srgbClr val="7030A0"/>
                </a:solidFill>
              </a:rPr>
              <a:t>centralet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elektrike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Energjia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makenike</a:t>
            </a:r>
            <a:r>
              <a:rPr lang="en-US" dirty="0" smtClean="0">
                <a:solidFill>
                  <a:srgbClr val="7030A0"/>
                </a:solidFill>
              </a:rPr>
              <a:t> e turbines </a:t>
            </a:r>
            <a:r>
              <a:rPr lang="en-US" dirty="0" err="1" smtClean="0">
                <a:solidFill>
                  <a:srgbClr val="7030A0"/>
                </a:solidFill>
              </a:rPr>
              <a:t>shendrrohet</a:t>
            </a:r>
            <a:r>
              <a:rPr lang="en-US" dirty="0" smtClean="0">
                <a:solidFill>
                  <a:srgbClr val="7030A0"/>
                </a:solidFill>
              </a:rPr>
              <a:t> ne </a:t>
            </a:r>
            <a:r>
              <a:rPr lang="en-US" dirty="0" err="1" smtClean="0">
                <a:solidFill>
                  <a:srgbClr val="7030A0"/>
                </a:solidFill>
              </a:rPr>
              <a:t>energji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Elektrike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en-US" dirty="0" err="1" smtClean="0">
                <a:solidFill>
                  <a:srgbClr val="7030A0"/>
                </a:solidFill>
              </a:rPr>
              <a:t>apo</a:t>
            </a:r>
            <a:r>
              <a:rPr lang="en-US" dirty="0" smtClean="0">
                <a:solidFill>
                  <a:srgbClr val="7030A0"/>
                </a:solidFill>
              </a:rPr>
              <a:t> ne </a:t>
            </a:r>
            <a:r>
              <a:rPr lang="en-US" dirty="0" err="1" smtClean="0">
                <a:solidFill>
                  <a:srgbClr val="7030A0"/>
                </a:solidFill>
              </a:rPr>
              <a:t>gjenratorin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elektrik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4724400" cy="1143000"/>
          </a:xfrm>
        </p:spPr>
        <p:txBody>
          <a:bodyPr/>
          <a:lstStyle/>
          <a:p>
            <a:r>
              <a:rPr lang="en-US" sz="4800" dirty="0" err="1" smtClean="0"/>
              <a:t>Termocentralet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0" y="1676400"/>
            <a:ext cx="42672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err="1" smtClean="0"/>
              <a:t>Termocentrali</a:t>
            </a:r>
            <a:r>
              <a:rPr lang="en-US" sz="2400" dirty="0" smtClean="0"/>
              <a:t>  </a:t>
            </a:r>
            <a:r>
              <a:rPr lang="en-US" sz="2400" dirty="0" err="1" smtClean="0"/>
              <a:t>esht</a:t>
            </a:r>
            <a:r>
              <a:rPr lang="en-US" sz="2400" dirty="0" smtClean="0"/>
              <a:t> </a:t>
            </a:r>
            <a:r>
              <a:rPr lang="en-US" sz="2400" dirty="0" err="1" smtClean="0"/>
              <a:t>objekt</a:t>
            </a:r>
            <a:r>
              <a:rPr lang="en-US" sz="2400" dirty="0" smtClean="0"/>
              <a:t> ne </a:t>
            </a:r>
            <a:r>
              <a:rPr lang="en-US" sz="2400" dirty="0" err="1" smtClean="0"/>
              <a:t>te</a:t>
            </a:r>
            <a:endParaRPr lang="en-US" sz="2400" dirty="0" smtClean="0"/>
          </a:p>
          <a:p>
            <a:r>
              <a:rPr lang="en-US" sz="2400" dirty="0" err="1" smtClean="0"/>
              <a:t>Cilin</a:t>
            </a:r>
            <a:r>
              <a:rPr lang="en-US" sz="2400" dirty="0" smtClean="0"/>
              <a:t> </a:t>
            </a:r>
            <a:r>
              <a:rPr lang="en-US" sz="2400" dirty="0" err="1" smtClean="0"/>
              <a:t>jan</a:t>
            </a:r>
            <a:r>
              <a:rPr lang="en-US" sz="2400" dirty="0" smtClean="0"/>
              <a:t>  </a:t>
            </a:r>
            <a:r>
              <a:rPr lang="en-US" sz="2400" dirty="0" err="1" smtClean="0"/>
              <a:t>te</a:t>
            </a:r>
            <a:r>
              <a:rPr lang="en-US" sz="2400" dirty="0" smtClean="0"/>
              <a:t>  </a:t>
            </a:r>
            <a:r>
              <a:rPr lang="en-US" sz="2400" dirty="0" err="1" smtClean="0"/>
              <a:t>vendosura</a:t>
            </a:r>
            <a:r>
              <a:rPr lang="en-US" sz="2400" dirty="0" smtClean="0"/>
              <a:t>  </a:t>
            </a:r>
            <a:r>
              <a:rPr lang="en-US" sz="2400" dirty="0" err="1" smtClean="0"/>
              <a:t>paisjet</a:t>
            </a:r>
            <a:endParaRPr lang="en-US" sz="2400" dirty="0" smtClean="0"/>
          </a:p>
          <a:p>
            <a:r>
              <a:rPr lang="en-US" sz="2400" dirty="0" err="1" smtClean="0"/>
              <a:t>Porkatse</a:t>
            </a:r>
            <a:r>
              <a:rPr lang="en-US" sz="2400" dirty="0" smtClean="0"/>
              <a:t> </a:t>
            </a:r>
            <a:r>
              <a:rPr lang="en-US" sz="2400" dirty="0" err="1" smtClean="0"/>
              <a:t>energjetike</a:t>
            </a:r>
            <a:r>
              <a:rPr lang="en-US" sz="2400" dirty="0" smtClean="0"/>
              <a:t> ne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cilat</a:t>
            </a:r>
            <a:r>
              <a:rPr lang="en-US" sz="2400" dirty="0" smtClean="0"/>
              <a:t> </a:t>
            </a:r>
            <a:r>
              <a:rPr lang="en-US" sz="2400" dirty="0" err="1" smtClean="0"/>
              <a:t>behet</a:t>
            </a:r>
            <a:r>
              <a:rPr lang="en-US" sz="2400" dirty="0" smtClean="0"/>
              <a:t> </a:t>
            </a:r>
            <a:r>
              <a:rPr lang="en-US" sz="2400" dirty="0" err="1" smtClean="0"/>
              <a:t>shendrrimi</a:t>
            </a:r>
            <a:r>
              <a:rPr lang="en-US" sz="2400" dirty="0" smtClean="0"/>
              <a:t> I </a:t>
            </a:r>
            <a:r>
              <a:rPr lang="en-US" sz="2400" dirty="0" err="1" smtClean="0"/>
              <a:t>energjis</a:t>
            </a:r>
            <a:r>
              <a:rPr lang="en-US" sz="2400" dirty="0" smtClean="0"/>
              <a:t> se </a:t>
            </a:r>
            <a:r>
              <a:rPr lang="en-US" sz="2400" dirty="0" err="1" smtClean="0"/>
              <a:t>nxehtesis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lendes</a:t>
            </a:r>
            <a:r>
              <a:rPr lang="en-US" sz="2400" dirty="0" smtClean="0"/>
              <a:t> </a:t>
            </a:r>
            <a:r>
              <a:rPr lang="en-US" sz="2400" dirty="0" err="1" smtClean="0"/>
              <a:t>djegse</a:t>
            </a:r>
            <a:r>
              <a:rPr lang="en-US" sz="2400" dirty="0" smtClean="0"/>
              <a:t> ne </a:t>
            </a:r>
          </a:p>
          <a:p>
            <a:r>
              <a:rPr lang="en-US" sz="2400" dirty="0" err="1" smtClean="0"/>
              <a:t>Energji</a:t>
            </a:r>
            <a:r>
              <a:rPr lang="en-US" sz="2400" dirty="0" smtClean="0"/>
              <a:t> </a:t>
            </a:r>
            <a:r>
              <a:rPr lang="en-US" sz="2400" dirty="0" err="1" smtClean="0"/>
              <a:t>elektrike.Termocentral</a:t>
            </a:r>
            <a:r>
              <a:rPr lang="en-US" sz="2400" dirty="0" smtClean="0"/>
              <a:t>-</a:t>
            </a:r>
          </a:p>
          <a:p>
            <a:r>
              <a:rPr lang="en-US" sz="2400" dirty="0" smtClean="0"/>
              <a:t>Et  </a:t>
            </a:r>
            <a:r>
              <a:rPr lang="en-US" sz="2400" dirty="0" err="1" smtClean="0"/>
              <a:t>si</a:t>
            </a:r>
            <a:r>
              <a:rPr lang="en-US" sz="2400" dirty="0" smtClean="0"/>
              <a:t> lend </a:t>
            </a:r>
            <a:r>
              <a:rPr lang="en-US" sz="2400" dirty="0" err="1" smtClean="0"/>
              <a:t>djegse</a:t>
            </a:r>
            <a:r>
              <a:rPr lang="en-US" sz="2400" dirty="0" smtClean="0"/>
              <a:t> per </a:t>
            </a:r>
            <a:r>
              <a:rPr lang="en-US" sz="2400" dirty="0" err="1" smtClean="0"/>
              <a:t>ngrohjen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E </a:t>
            </a:r>
            <a:r>
              <a:rPr lang="en-US" sz="2400" dirty="0" err="1" smtClean="0"/>
              <a:t>ujit</a:t>
            </a:r>
            <a:r>
              <a:rPr lang="en-US" sz="2400" dirty="0" smtClean="0"/>
              <a:t> me se </a:t>
            </a:r>
            <a:r>
              <a:rPr lang="en-US" sz="2400" dirty="0" err="1" smtClean="0"/>
              <a:t>shpeshti</a:t>
            </a:r>
            <a:r>
              <a:rPr lang="en-US" sz="2400" dirty="0" smtClean="0"/>
              <a:t> </a:t>
            </a:r>
            <a:r>
              <a:rPr lang="en-US" sz="2400" dirty="0" err="1" smtClean="0"/>
              <a:t>shfrytzojn</a:t>
            </a:r>
            <a:endParaRPr lang="en-US" sz="2400" dirty="0" smtClean="0"/>
          </a:p>
          <a:p>
            <a:r>
              <a:rPr lang="en-US" sz="2400" dirty="0" err="1" smtClean="0"/>
              <a:t>Thengjillin,mazutin,gazin</a:t>
            </a:r>
            <a:r>
              <a:rPr lang="en-US" sz="2400" dirty="0" smtClean="0"/>
              <a:t> </a:t>
            </a:r>
            <a:r>
              <a:rPr lang="en-US" sz="2400" dirty="0" err="1" smtClean="0"/>
              <a:t>natyror</a:t>
            </a:r>
            <a:r>
              <a:rPr lang="en-US" sz="2400" dirty="0" smtClean="0"/>
              <a:t> 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materiet</a:t>
            </a:r>
            <a:r>
              <a:rPr lang="en-US" sz="2400" dirty="0" smtClean="0"/>
              <a:t> </a:t>
            </a:r>
            <a:r>
              <a:rPr lang="en-US" sz="2400" dirty="0" err="1" smtClean="0"/>
              <a:t>radioaktive-uraniumin</a:t>
            </a:r>
            <a:r>
              <a:rPr lang="en-US" sz="2400" dirty="0" smtClean="0"/>
              <a:t>(ne </a:t>
            </a:r>
            <a:r>
              <a:rPr lang="en-US" sz="2400" dirty="0" err="1" smtClean="0"/>
              <a:t>centralin</a:t>
            </a:r>
            <a:r>
              <a:rPr lang="en-US" sz="2400" dirty="0" smtClean="0"/>
              <a:t> </a:t>
            </a:r>
            <a:r>
              <a:rPr lang="en-US" sz="2400" dirty="0" err="1" smtClean="0"/>
              <a:t>nuklear.Ne</a:t>
            </a:r>
            <a:r>
              <a:rPr lang="en-US" sz="2400" dirty="0" smtClean="0"/>
              <a:t> </a:t>
            </a:r>
            <a:r>
              <a:rPr lang="en-US" sz="2400" dirty="0" err="1" smtClean="0"/>
              <a:t>paisjet</a:t>
            </a:r>
            <a:r>
              <a:rPr lang="en-US" sz="2400" dirty="0" smtClean="0"/>
              <a:t> e </a:t>
            </a:r>
            <a:r>
              <a:rPr lang="en-US" sz="2400" dirty="0" err="1" smtClean="0"/>
              <a:t>vendosura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termocentrali</a:t>
            </a:r>
            <a:r>
              <a:rPr lang="en-US" sz="2400" dirty="0" smtClean="0"/>
              <a:t> </a:t>
            </a:r>
            <a:r>
              <a:rPr lang="en-US" sz="2400" dirty="0" err="1" smtClean="0"/>
              <a:t>zhvillohen</a:t>
            </a:r>
            <a:r>
              <a:rPr lang="en-US" sz="2400" dirty="0" smtClean="0"/>
              <a:t> </a:t>
            </a:r>
            <a:r>
              <a:rPr lang="en-US" sz="2400" dirty="0" err="1" smtClean="0"/>
              <a:t>keto</a:t>
            </a:r>
            <a:r>
              <a:rPr lang="en-US" sz="2400" dirty="0" smtClean="0"/>
              <a:t> </a:t>
            </a:r>
            <a:r>
              <a:rPr lang="en-US" sz="2400" dirty="0" err="1" smtClean="0"/>
              <a:t>procese:ne</a:t>
            </a:r>
            <a:r>
              <a:rPr lang="en-US" sz="2400" dirty="0" smtClean="0"/>
              <a:t> </a:t>
            </a:r>
            <a:r>
              <a:rPr lang="en-US" sz="2400" dirty="0" err="1" smtClean="0"/>
              <a:t>kaldajen</a:t>
            </a:r>
            <a:r>
              <a:rPr lang="en-US" sz="2400" dirty="0" smtClean="0"/>
              <a:t> e </a:t>
            </a:r>
            <a:r>
              <a:rPr lang="en-US" sz="2400" dirty="0" err="1" smtClean="0"/>
              <a:t>avullit,uji</a:t>
            </a:r>
            <a:r>
              <a:rPr lang="en-US" sz="2400" dirty="0" smtClean="0"/>
              <a:t> I </a:t>
            </a:r>
            <a:r>
              <a:rPr lang="en-US" sz="2400" dirty="0" err="1" smtClean="0"/>
              <a:t>paster</a:t>
            </a:r>
            <a:r>
              <a:rPr lang="en-US" sz="2400" dirty="0" smtClean="0"/>
              <a:t> </a:t>
            </a:r>
            <a:r>
              <a:rPr lang="en-US" sz="2400" dirty="0" err="1" smtClean="0"/>
              <a:t>shendrrohet</a:t>
            </a:r>
            <a:r>
              <a:rPr lang="en-US" sz="2400" dirty="0" smtClean="0"/>
              <a:t> ne </a:t>
            </a:r>
            <a:r>
              <a:rPr lang="en-US" sz="2400" dirty="0" err="1" smtClean="0"/>
              <a:t>avull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ujit</a:t>
            </a:r>
            <a:r>
              <a:rPr lang="en-US" sz="2400" dirty="0" smtClean="0"/>
              <a:t> me </a:t>
            </a:r>
            <a:r>
              <a:rPr lang="en-US" sz="2400" dirty="0" err="1" smtClean="0"/>
              <a:t>ndihmen</a:t>
            </a:r>
            <a:r>
              <a:rPr lang="en-US" sz="2400" dirty="0" smtClean="0"/>
              <a:t> e </a:t>
            </a:r>
            <a:r>
              <a:rPr lang="en-US" sz="2400" dirty="0" err="1" smtClean="0"/>
              <a:t>nxehtesis</a:t>
            </a:r>
            <a:r>
              <a:rPr lang="en-US" sz="2400" dirty="0" smtClean="0"/>
              <a:t> se </a:t>
            </a:r>
            <a:r>
              <a:rPr lang="en-US" sz="2400" dirty="0" err="1" smtClean="0"/>
              <a:t>lendes</a:t>
            </a:r>
            <a:r>
              <a:rPr lang="en-US" sz="2400" dirty="0" smtClean="0"/>
              <a:t> </a:t>
            </a:r>
            <a:r>
              <a:rPr lang="en-US" sz="2400" dirty="0" err="1" smtClean="0"/>
              <a:t>djegse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5" name="Content Placeholder 4" descr="termoelektrana_kosovo_01101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67201" y="1524000"/>
            <a:ext cx="4876800" cy="533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6096000" cy="990600"/>
          </a:xfrm>
        </p:spPr>
        <p:txBody>
          <a:bodyPr/>
          <a:lstStyle/>
          <a:p>
            <a:r>
              <a:rPr lang="en-US" sz="4000" dirty="0" err="1" smtClean="0"/>
              <a:t>Centralet</a:t>
            </a:r>
            <a:r>
              <a:rPr lang="en-US" sz="4000" dirty="0" smtClean="0"/>
              <a:t>  </a:t>
            </a:r>
            <a:r>
              <a:rPr lang="en-US" sz="4000" dirty="0" err="1" smtClean="0"/>
              <a:t>diellore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0" y="1524000"/>
            <a:ext cx="3962400" cy="53340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Funksionimi</a:t>
            </a:r>
            <a:r>
              <a:rPr lang="en-US" sz="2400" dirty="0" smtClean="0">
                <a:solidFill>
                  <a:srgbClr val="C00000"/>
                </a:solidFill>
              </a:rPr>
              <a:t> I </a:t>
            </a:r>
            <a:r>
              <a:rPr lang="en-US" sz="2400" dirty="0" err="1" smtClean="0">
                <a:solidFill>
                  <a:srgbClr val="C00000"/>
                </a:solidFill>
              </a:rPr>
              <a:t>nje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centrali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di-ellor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qendron</a:t>
            </a:r>
            <a:r>
              <a:rPr lang="en-US" sz="2400" dirty="0" smtClean="0">
                <a:solidFill>
                  <a:srgbClr val="C00000"/>
                </a:solidFill>
              </a:rPr>
              <a:t> ne ate se </a:t>
            </a:r>
            <a:r>
              <a:rPr lang="en-US" sz="2400" dirty="0" err="1" smtClean="0">
                <a:solidFill>
                  <a:srgbClr val="C00000"/>
                </a:solidFill>
              </a:rPr>
              <a:t>energjia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diellore,e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cila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nga</a:t>
            </a:r>
            <a:r>
              <a:rPr lang="en-US" sz="2400" dirty="0" smtClean="0">
                <a:solidFill>
                  <a:srgbClr val="C00000"/>
                </a:solidFill>
              </a:rPr>
              <a:t> pa-</a:t>
            </a:r>
          </a:p>
          <a:p>
            <a:r>
              <a:rPr lang="en-US" sz="2400" dirty="0" err="1" smtClean="0">
                <a:solidFill>
                  <a:srgbClr val="C00000"/>
                </a:solidFill>
              </a:rPr>
              <a:t>Sqyrat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drejtohet</a:t>
            </a:r>
            <a:r>
              <a:rPr lang="en-US" sz="2400" dirty="0" smtClean="0">
                <a:solidFill>
                  <a:srgbClr val="C00000"/>
                </a:solidFill>
              </a:rPr>
              <a:t> ne </a:t>
            </a:r>
            <a:r>
              <a:rPr lang="en-US" sz="2400" dirty="0" err="1" smtClean="0">
                <a:solidFill>
                  <a:srgbClr val="C00000"/>
                </a:solidFill>
              </a:rPr>
              <a:t>kullen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dhe</a:t>
            </a:r>
            <a:r>
              <a:rPr lang="en-US" sz="2400" dirty="0" smtClean="0">
                <a:solidFill>
                  <a:srgbClr val="C00000"/>
                </a:solidFill>
              </a:rPr>
              <a:t> ne </a:t>
            </a:r>
            <a:r>
              <a:rPr lang="en-US" sz="2400" dirty="0" err="1" smtClean="0">
                <a:solidFill>
                  <a:srgbClr val="C00000"/>
                </a:solidFill>
              </a:rPr>
              <a:t>stufen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diellore,behet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shendrrimi</a:t>
            </a:r>
            <a:r>
              <a:rPr lang="en-US" sz="2400" dirty="0" smtClean="0">
                <a:solidFill>
                  <a:srgbClr val="C00000"/>
                </a:solidFill>
              </a:rPr>
              <a:t> ne </a:t>
            </a:r>
            <a:r>
              <a:rPr lang="en-US" sz="2400" dirty="0" err="1" smtClean="0">
                <a:solidFill>
                  <a:srgbClr val="C00000"/>
                </a:solidFill>
              </a:rPr>
              <a:t>energji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nxehtesis.Me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kete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nxehtesi</a:t>
            </a:r>
            <a:r>
              <a:rPr lang="en-US" sz="2400" dirty="0" smtClean="0">
                <a:solidFill>
                  <a:srgbClr val="C00000"/>
                </a:solidFill>
              </a:rPr>
              <a:t> do </a:t>
            </a:r>
            <a:r>
              <a:rPr lang="en-US" sz="2400" dirty="0" err="1" smtClean="0">
                <a:solidFill>
                  <a:srgbClr val="C00000"/>
                </a:solidFill>
              </a:rPr>
              <a:t>te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ngrohet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uji</a:t>
            </a:r>
            <a:r>
              <a:rPr lang="en-US" sz="2400" dirty="0" smtClean="0">
                <a:solidFill>
                  <a:srgbClr val="C00000"/>
                </a:solidFill>
              </a:rPr>
              <a:t> I </a:t>
            </a:r>
            <a:r>
              <a:rPr lang="en-US" sz="2400" dirty="0" err="1" smtClean="0">
                <a:solidFill>
                  <a:srgbClr val="C00000"/>
                </a:solidFill>
              </a:rPr>
              <a:t>cili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kalon</a:t>
            </a:r>
            <a:r>
              <a:rPr lang="en-US" sz="2400" dirty="0" smtClean="0">
                <a:solidFill>
                  <a:srgbClr val="C00000"/>
                </a:solidFill>
              </a:rPr>
              <a:t>  ne </a:t>
            </a:r>
          </a:p>
          <a:p>
            <a:r>
              <a:rPr lang="en-US" sz="2400" dirty="0" err="1" smtClean="0">
                <a:solidFill>
                  <a:srgbClr val="C00000"/>
                </a:solidFill>
              </a:rPr>
              <a:t>Avull</a:t>
            </a:r>
            <a:r>
              <a:rPr lang="en-US" sz="2400" dirty="0" smtClean="0">
                <a:solidFill>
                  <a:srgbClr val="C00000"/>
                </a:solidFill>
              </a:rPr>
              <a:t> I </a:t>
            </a:r>
            <a:r>
              <a:rPr lang="en-US" sz="2400" dirty="0" err="1" smtClean="0">
                <a:solidFill>
                  <a:srgbClr val="C00000"/>
                </a:solidFill>
              </a:rPr>
              <a:t>cili</a:t>
            </a:r>
            <a:r>
              <a:rPr lang="en-US" sz="2400" dirty="0" smtClean="0">
                <a:solidFill>
                  <a:srgbClr val="C00000"/>
                </a:solidFill>
              </a:rPr>
              <a:t> me tuba </a:t>
            </a:r>
            <a:r>
              <a:rPr lang="en-US" sz="2400" dirty="0" err="1" smtClean="0">
                <a:solidFill>
                  <a:srgbClr val="C00000"/>
                </a:solidFill>
              </a:rPr>
              <a:t>percjellin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Ne </a:t>
            </a:r>
            <a:r>
              <a:rPr lang="en-US" sz="2400" dirty="0" err="1" smtClean="0">
                <a:solidFill>
                  <a:srgbClr val="C00000"/>
                </a:solidFill>
              </a:rPr>
              <a:t>lopatat</a:t>
            </a:r>
            <a:r>
              <a:rPr lang="en-US" sz="2400" dirty="0" smtClean="0">
                <a:solidFill>
                  <a:srgbClr val="C00000"/>
                </a:solidFill>
              </a:rPr>
              <a:t> e turbines </a:t>
            </a:r>
            <a:r>
              <a:rPr lang="en-US" sz="2400" dirty="0" err="1" smtClean="0">
                <a:solidFill>
                  <a:srgbClr val="C00000"/>
                </a:solidFill>
              </a:rPr>
              <a:t>dhe</a:t>
            </a:r>
            <a:r>
              <a:rPr lang="en-US" sz="2400" dirty="0" smtClean="0">
                <a:solidFill>
                  <a:srgbClr val="C00000"/>
                </a:solidFill>
              </a:rPr>
              <a:t> I </a:t>
            </a:r>
            <a:r>
              <a:rPr lang="en-US" sz="2400" dirty="0" err="1" smtClean="0">
                <a:solidFill>
                  <a:srgbClr val="C00000"/>
                </a:solidFill>
              </a:rPr>
              <a:t>ve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Ne </a:t>
            </a:r>
            <a:r>
              <a:rPr lang="en-US" sz="2400" dirty="0" err="1" smtClean="0">
                <a:solidFill>
                  <a:srgbClr val="C00000"/>
                </a:solidFill>
              </a:rPr>
              <a:t>levizje.boshti</a:t>
            </a:r>
            <a:r>
              <a:rPr lang="en-US" sz="2400" dirty="0" smtClean="0">
                <a:solidFill>
                  <a:srgbClr val="C00000"/>
                </a:solidFill>
              </a:rPr>
              <a:t> I turbines </a:t>
            </a:r>
          </a:p>
          <a:p>
            <a:r>
              <a:rPr lang="en-US" sz="2400" dirty="0" err="1" smtClean="0">
                <a:solidFill>
                  <a:srgbClr val="C00000"/>
                </a:solidFill>
              </a:rPr>
              <a:t>Rrotullohet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dhe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ve</a:t>
            </a:r>
            <a:r>
              <a:rPr lang="en-US" sz="2400" dirty="0" smtClean="0">
                <a:solidFill>
                  <a:srgbClr val="C00000"/>
                </a:solidFill>
              </a:rPr>
              <a:t> ne </a:t>
            </a:r>
            <a:r>
              <a:rPr lang="en-US" sz="2400" dirty="0" err="1" smtClean="0">
                <a:solidFill>
                  <a:srgbClr val="C00000"/>
                </a:solidFill>
              </a:rPr>
              <a:t>levizje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boshtin</a:t>
            </a:r>
            <a:r>
              <a:rPr lang="en-US" sz="2400" dirty="0" smtClean="0">
                <a:solidFill>
                  <a:srgbClr val="C00000"/>
                </a:solidFill>
              </a:rPr>
              <a:t> e </a:t>
            </a:r>
            <a:r>
              <a:rPr lang="en-US" sz="2400" dirty="0" err="1" smtClean="0">
                <a:solidFill>
                  <a:srgbClr val="C00000"/>
                </a:solidFill>
              </a:rPr>
              <a:t>gjeneratorit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62400" y="1524000"/>
            <a:ext cx="5181600" cy="533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5257800" cy="1066800"/>
          </a:xfrm>
        </p:spPr>
        <p:txBody>
          <a:bodyPr/>
          <a:lstStyle/>
          <a:p>
            <a:r>
              <a:rPr lang="en-US" sz="4800" dirty="0" err="1" smtClean="0"/>
              <a:t>Centralet</a:t>
            </a:r>
            <a:r>
              <a:rPr lang="en-US" sz="4800" dirty="0" smtClean="0"/>
              <a:t> e </a:t>
            </a:r>
            <a:r>
              <a:rPr lang="en-US" sz="4800" dirty="0" err="1" smtClean="0"/>
              <a:t>eres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0" y="1676400"/>
            <a:ext cx="441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err="1" smtClean="0"/>
              <a:t>Centralet</a:t>
            </a:r>
            <a:r>
              <a:rPr lang="en-US" sz="2600" dirty="0" smtClean="0"/>
              <a:t> e  </a:t>
            </a:r>
            <a:r>
              <a:rPr lang="en-US" sz="2600" dirty="0" err="1" smtClean="0"/>
              <a:t>eres</a:t>
            </a:r>
            <a:r>
              <a:rPr lang="en-US" sz="2600" dirty="0" smtClean="0"/>
              <a:t> </a:t>
            </a:r>
            <a:r>
              <a:rPr lang="en-US" sz="2600" dirty="0" err="1" smtClean="0"/>
              <a:t>ndertohen</a:t>
            </a:r>
            <a:r>
              <a:rPr lang="en-US" sz="2600" dirty="0" smtClean="0"/>
              <a:t> ne </a:t>
            </a:r>
          </a:p>
          <a:p>
            <a:r>
              <a:rPr lang="en-US" sz="2600" dirty="0" err="1" smtClean="0"/>
              <a:t>Ato</a:t>
            </a:r>
            <a:r>
              <a:rPr lang="en-US" sz="2600" dirty="0" smtClean="0"/>
              <a:t> </a:t>
            </a:r>
            <a:r>
              <a:rPr lang="en-US" sz="2600" dirty="0" err="1" smtClean="0"/>
              <a:t>vende</a:t>
            </a:r>
            <a:r>
              <a:rPr lang="en-US" sz="2600" dirty="0" smtClean="0"/>
              <a:t> </a:t>
            </a:r>
            <a:r>
              <a:rPr lang="en-US" sz="2600" dirty="0" err="1" smtClean="0"/>
              <a:t>ku</a:t>
            </a:r>
            <a:r>
              <a:rPr lang="en-US" sz="2600" dirty="0" smtClean="0"/>
              <a:t> ka </a:t>
            </a:r>
            <a:r>
              <a:rPr lang="en-US" sz="2600" dirty="0" err="1" smtClean="0"/>
              <a:t>erera</a:t>
            </a:r>
            <a:r>
              <a:rPr lang="en-US" sz="2600" dirty="0" smtClean="0"/>
              <a:t>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forta</a:t>
            </a:r>
            <a:endParaRPr lang="en-US" sz="2600" dirty="0" smtClean="0"/>
          </a:p>
          <a:p>
            <a:r>
              <a:rPr lang="en-US" sz="2600" dirty="0" err="1" smtClean="0"/>
              <a:t>Gjat</a:t>
            </a:r>
            <a:r>
              <a:rPr lang="en-US" sz="2600" dirty="0" smtClean="0"/>
              <a:t> </a:t>
            </a:r>
            <a:r>
              <a:rPr lang="en-US" sz="2600" dirty="0" err="1" smtClean="0"/>
              <a:t>nje</a:t>
            </a:r>
            <a:r>
              <a:rPr lang="en-US" sz="2600" dirty="0" smtClean="0"/>
              <a:t> </a:t>
            </a:r>
            <a:r>
              <a:rPr lang="en-US" sz="2600" dirty="0" err="1" smtClean="0"/>
              <a:t>numri</a:t>
            </a:r>
            <a:r>
              <a:rPr lang="en-US" sz="2600" dirty="0" smtClean="0"/>
              <a:t>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madh</a:t>
            </a:r>
            <a:r>
              <a:rPr lang="en-US" sz="2600" dirty="0" smtClean="0"/>
              <a:t>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dit-ve</a:t>
            </a:r>
            <a:r>
              <a:rPr lang="en-US" sz="2600" dirty="0" smtClean="0"/>
              <a:t> </a:t>
            </a:r>
            <a:r>
              <a:rPr lang="en-US" sz="2600" dirty="0" err="1" smtClean="0"/>
              <a:t>gjat</a:t>
            </a:r>
            <a:r>
              <a:rPr lang="en-US" sz="2600" dirty="0" smtClean="0"/>
              <a:t> </a:t>
            </a:r>
            <a:r>
              <a:rPr lang="en-US" sz="2600" dirty="0" err="1" smtClean="0"/>
              <a:t>vitit.Per</a:t>
            </a:r>
            <a:r>
              <a:rPr lang="en-US" sz="2600" dirty="0" smtClean="0"/>
              <a:t> </a:t>
            </a:r>
            <a:r>
              <a:rPr lang="en-US" sz="2600" dirty="0" err="1" smtClean="0"/>
              <a:t>kete</a:t>
            </a:r>
            <a:r>
              <a:rPr lang="en-US" sz="2600" dirty="0" smtClean="0"/>
              <a:t> </a:t>
            </a:r>
            <a:r>
              <a:rPr lang="en-US" sz="2600" dirty="0" err="1" smtClean="0"/>
              <a:t>arsye</a:t>
            </a:r>
            <a:r>
              <a:rPr lang="en-US" sz="2600" dirty="0" smtClean="0"/>
              <a:t> </a:t>
            </a:r>
            <a:r>
              <a:rPr lang="en-US" sz="2600" dirty="0" err="1" smtClean="0"/>
              <a:t>keto</a:t>
            </a:r>
            <a:endParaRPr lang="en-US" sz="2600" dirty="0" smtClean="0"/>
          </a:p>
          <a:p>
            <a:r>
              <a:rPr lang="en-US" sz="2600" dirty="0" err="1" smtClean="0"/>
              <a:t>Centrale</a:t>
            </a:r>
            <a:r>
              <a:rPr lang="en-US" sz="2600" dirty="0" smtClean="0"/>
              <a:t> </a:t>
            </a:r>
            <a:r>
              <a:rPr lang="en-US" sz="2600" dirty="0" err="1" smtClean="0"/>
              <a:t>mund</a:t>
            </a:r>
            <a:r>
              <a:rPr lang="en-US" sz="2600" dirty="0" smtClean="0"/>
              <a:t>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jen</a:t>
            </a:r>
            <a:r>
              <a:rPr lang="en-US" sz="2600" dirty="0" smtClean="0"/>
              <a:t> </a:t>
            </a:r>
            <a:r>
              <a:rPr lang="en-US" sz="2600" dirty="0" err="1" smtClean="0"/>
              <a:t>vetem</a:t>
            </a:r>
            <a:r>
              <a:rPr lang="en-US" sz="2600" dirty="0" smtClean="0"/>
              <a:t> </a:t>
            </a:r>
            <a:r>
              <a:rPr lang="en-US" sz="2600" dirty="0" err="1" smtClean="0"/>
              <a:t>si</a:t>
            </a:r>
            <a:r>
              <a:rPr lang="en-US" sz="2600" dirty="0" smtClean="0"/>
              <a:t> </a:t>
            </a:r>
            <a:r>
              <a:rPr lang="en-US" sz="2600" dirty="0" err="1" smtClean="0"/>
              <a:t>burim</a:t>
            </a:r>
            <a:r>
              <a:rPr lang="en-US" sz="2600" dirty="0" smtClean="0"/>
              <a:t> </a:t>
            </a:r>
            <a:r>
              <a:rPr lang="en-US" sz="2600" dirty="0" err="1" smtClean="0"/>
              <a:t>plotesues</a:t>
            </a:r>
            <a:r>
              <a:rPr lang="en-US" sz="2600" dirty="0" smtClean="0"/>
              <a:t> I </a:t>
            </a:r>
            <a:r>
              <a:rPr lang="en-US" sz="2600" dirty="0" err="1" smtClean="0"/>
              <a:t>energjis</a:t>
            </a:r>
            <a:r>
              <a:rPr lang="en-US" sz="2600" dirty="0" smtClean="0"/>
              <a:t> </a:t>
            </a:r>
            <a:r>
              <a:rPr lang="en-US" sz="2600" dirty="0" err="1" smtClean="0"/>
              <a:t>elektrike.Keto</a:t>
            </a:r>
            <a:r>
              <a:rPr lang="en-US" sz="2600" dirty="0" smtClean="0"/>
              <a:t> </a:t>
            </a:r>
            <a:r>
              <a:rPr lang="en-US" sz="2600" dirty="0" err="1" smtClean="0"/>
              <a:t>centrale</a:t>
            </a:r>
            <a:r>
              <a:rPr lang="en-US" sz="2600" dirty="0" smtClean="0"/>
              <a:t> </a:t>
            </a:r>
            <a:r>
              <a:rPr lang="en-US" sz="2600" dirty="0" err="1" smtClean="0"/>
              <a:t>munt</a:t>
            </a:r>
            <a:r>
              <a:rPr lang="en-US" sz="2600" dirty="0" smtClean="0"/>
              <a:t> </a:t>
            </a:r>
            <a:r>
              <a:rPr lang="en-US" sz="2600" dirty="0" err="1" smtClean="0"/>
              <a:t>te</a:t>
            </a:r>
            <a:endParaRPr lang="en-US" sz="2600" dirty="0" smtClean="0"/>
          </a:p>
          <a:p>
            <a:r>
              <a:rPr lang="en-US" sz="2600" dirty="0" err="1" smtClean="0"/>
              <a:t>Punojn</a:t>
            </a:r>
            <a:r>
              <a:rPr lang="en-US" sz="2600" dirty="0" smtClean="0"/>
              <a:t> </a:t>
            </a:r>
            <a:r>
              <a:rPr lang="en-US" sz="2600" dirty="0" err="1" smtClean="0"/>
              <a:t>nese</a:t>
            </a:r>
            <a:r>
              <a:rPr lang="en-US" sz="2600" dirty="0" smtClean="0"/>
              <a:t> </a:t>
            </a:r>
            <a:r>
              <a:rPr lang="en-US" sz="2600" dirty="0" err="1" smtClean="0"/>
              <a:t>shpejtesia</a:t>
            </a:r>
            <a:r>
              <a:rPr lang="en-US" sz="2600" dirty="0" smtClean="0"/>
              <a:t> e </a:t>
            </a:r>
            <a:r>
              <a:rPr lang="en-US" sz="2600" dirty="0" err="1" smtClean="0"/>
              <a:t>eres</a:t>
            </a:r>
            <a:endParaRPr lang="en-US" sz="2600" dirty="0" smtClean="0"/>
          </a:p>
          <a:p>
            <a:r>
              <a:rPr lang="en-US" sz="2600" dirty="0" err="1" smtClean="0"/>
              <a:t>Esht</a:t>
            </a:r>
            <a:r>
              <a:rPr lang="en-US" sz="2600" dirty="0" smtClean="0"/>
              <a:t> me e </a:t>
            </a:r>
            <a:r>
              <a:rPr lang="en-US" sz="2600" dirty="0" err="1" smtClean="0"/>
              <a:t>madhe</a:t>
            </a:r>
            <a:r>
              <a:rPr lang="en-US" sz="2600" dirty="0" smtClean="0"/>
              <a:t> se </a:t>
            </a:r>
            <a:r>
              <a:rPr lang="en-US" sz="2600" dirty="0" err="1" smtClean="0"/>
              <a:t>shpejtesia</a:t>
            </a:r>
            <a:endParaRPr lang="en-US" sz="2600" dirty="0" smtClean="0"/>
          </a:p>
          <a:p>
            <a:r>
              <a:rPr lang="en-US" sz="2600" dirty="0" err="1" smtClean="0"/>
              <a:t>Minimale</a:t>
            </a:r>
            <a:r>
              <a:rPr lang="en-US" sz="2600" dirty="0" smtClean="0"/>
              <a:t>  </a:t>
            </a:r>
            <a:r>
              <a:rPr lang="en-US" sz="2600" dirty="0" err="1" smtClean="0"/>
              <a:t>prej</a:t>
            </a:r>
            <a:r>
              <a:rPr lang="en-US" sz="2600" dirty="0" smtClean="0"/>
              <a:t>  (4m/s) </a:t>
            </a:r>
            <a:r>
              <a:rPr lang="en-US" sz="2600" dirty="0" err="1" smtClean="0"/>
              <a:t>dhe</a:t>
            </a:r>
            <a:r>
              <a:rPr lang="en-US" sz="2600" dirty="0" smtClean="0"/>
              <a:t> me e </a:t>
            </a:r>
            <a:r>
              <a:rPr lang="en-US" sz="2600" dirty="0" err="1" smtClean="0"/>
              <a:t>vogel</a:t>
            </a:r>
            <a:r>
              <a:rPr lang="en-US" sz="2600" dirty="0" smtClean="0"/>
              <a:t> (12m/s).Ne </a:t>
            </a:r>
            <a:r>
              <a:rPr lang="en-US" sz="2600" dirty="0" err="1" smtClean="0"/>
              <a:t>centralet</a:t>
            </a:r>
            <a:r>
              <a:rPr lang="en-US" sz="2600" dirty="0" smtClean="0"/>
              <a:t> e  me </a:t>
            </a:r>
          </a:p>
          <a:p>
            <a:r>
              <a:rPr lang="en-US" sz="2600" dirty="0" smtClean="0"/>
              <a:t>Era </a:t>
            </a:r>
            <a:r>
              <a:rPr lang="en-US" sz="2600" dirty="0" err="1" smtClean="0"/>
              <a:t>energjia</a:t>
            </a:r>
            <a:r>
              <a:rPr lang="en-US" sz="2600" dirty="0" smtClean="0"/>
              <a:t> </a:t>
            </a:r>
            <a:r>
              <a:rPr lang="en-US" sz="2600" dirty="0" err="1" smtClean="0"/>
              <a:t>kinetike</a:t>
            </a:r>
            <a:r>
              <a:rPr lang="en-US" sz="2600" dirty="0" smtClean="0"/>
              <a:t> e </a:t>
            </a:r>
            <a:r>
              <a:rPr lang="en-US" sz="2600" dirty="0" err="1" smtClean="0"/>
              <a:t>eres</a:t>
            </a:r>
            <a:r>
              <a:rPr lang="en-US" sz="2600" dirty="0" smtClean="0"/>
              <a:t> </a:t>
            </a:r>
            <a:r>
              <a:rPr lang="en-US" sz="2600" dirty="0" err="1" smtClean="0"/>
              <a:t>shendrrohet</a:t>
            </a:r>
            <a:r>
              <a:rPr lang="en-US" sz="2600" dirty="0" smtClean="0"/>
              <a:t> ne </a:t>
            </a:r>
            <a:r>
              <a:rPr lang="en-US" sz="2600" dirty="0" err="1" smtClean="0"/>
              <a:t>ernergji</a:t>
            </a:r>
            <a:r>
              <a:rPr lang="en-US" sz="2600" dirty="0" smtClean="0"/>
              <a:t> </a:t>
            </a:r>
            <a:r>
              <a:rPr lang="en-US" sz="2600" dirty="0" err="1" smtClean="0"/>
              <a:t>makanike,dhe</a:t>
            </a:r>
            <a:r>
              <a:rPr lang="en-US" sz="2600" dirty="0" smtClean="0"/>
              <a:t> </a:t>
            </a:r>
            <a:r>
              <a:rPr lang="en-US" sz="2600" dirty="0" err="1" smtClean="0"/>
              <a:t>pastaj</a:t>
            </a:r>
            <a:r>
              <a:rPr lang="en-US" sz="2600" dirty="0" smtClean="0"/>
              <a:t> </a:t>
            </a:r>
            <a:r>
              <a:rPr lang="en-US" sz="2600" dirty="0" err="1" smtClean="0"/>
              <a:t>kjo</a:t>
            </a:r>
            <a:r>
              <a:rPr lang="en-US" sz="2600" dirty="0" smtClean="0"/>
              <a:t> </a:t>
            </a:r>
            <a:r>
              <a:rPr lang="en-US" sz="2600" dirty="0" err="1" smtClean="0"/>
              <a:t>na</a:t>
            </a:r>
            <a:r>
              <a:rPr lang="en-US" sz="2600" dirty="0" smtClean="0"/>
              <a:t> </a:t>
            </a:r>
            <a:r>
              <a:rPr lang="en-US" sz="2600" dirty="0" err="1" smtClean="0"/>
              <a:t>att</a:t>
            </a:r>
            <a:r>
              <a:rPr lang="en-US" sz="2600" dirty="0" smtClean="0"/>
              <a:t> </a:t>
            </a:r>
            <a:r>
              <a:rPr lang="en-US" sz="2600" dirty="0" err="1" smtClean="0"/>
              <a:t>elektrike</a:t>
            </a:r>
            <a:r>
              <a:rPr lang="en-US" sz="2600" dirty="0" smtClean="0"/>
              <a:t>.</a:t>
            </a:r>
          </a:p>
        </p:txBody>
      </p:sp>
      <p:pic>
        <p:nvPicPr>
          <p:cNvPr id="5" name="Content Placeholder 4" descr="Wind-Turbine-ere-era-helika-300x3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19600" y="1600200"/>
            <a:ext cx="4724399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1201</Words>
  <Application>Microsoft Office PowerPoint</Application>
  <PresentationFormat>On-screen Show (4:3)</PresentationFormat>
  <Paragraphs>146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Punoi:shpresa krasniqi Arsimtarja:Kumrije Maqedonci Lenda:Teknologji k.l9 </vt:lpstr>
      <vt:lpstr>Teknologjia e materialit.bazat e elektroteknikes</vt:lpstr>
      <vt:lpstr>Rreziqet qe mund  te shkaktohen nga rryma elektrike  dhe masat mbrojtese nga goditja elektrike</vt:lpstr>
      <vt:lpstr> </vt:lpstr>
      <vt:lpstr>Materialet  Izoluese</vt:lpstr>
      <vt:lpstr>Prodhimi I energjis elektrike</vt:lpstr>
      <vt:lpstr>Termocentralet</vt:lpstr>
      <vt:lpstr>Centralet  diellore</vt:lpstr>
      <vt:lpstr>Centralet e eres</vt:lpstr>
      <vt:lpstr>Materialet elektroinstaluese</vt:lpstr>
      <vt:lpstr>Gypat dhe kanalet instaluese</vt:lpstr>
      <vt:lpstr>Materialet elektroinstaluese</vt:lpstr>
      <vt:lpstr>Slide 13</vt:lpstr>
      <vt:lpstr>Kuadri shperndares</vt:lpstr>
      <vt:lpstr>Puna me instrumentet matse</vt:lpstr>
      <vt:lpstr>MATJA E RRYMES ELKTRIKE:ESHT TREGUAR SE MENYRA E MATJES SE RRYMES ELEKTRIKE DHE SKEMA E LIDHJES PER MATJEN E RRYMES ELEKTRIKE.</vt:lpstr>
      <vt:lpstr>Matesi I energjis elektrike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Punoi:shpresa krasniqi</dc:title>
  <dc:creator>XCS</dc:creator>
  <cp:lastModifiedBy>TIM</cp:lastModifiedBy>
  <cp:revision>23</cp:revision>
  <dcterms:created xsi:type="dcterms:W3CDTF">2014-10-13T13:36:08Z</dcterms:created>
  <dcterms:modified xsi:type="dcterms:W3CDTF">2015-02-21T18:01:14Z</dcterms:modified>
</cp:coreProperties>
</file>