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24537E5C-CC9D-433C-B493-E45A5B78A5CC}" type="datetimeFigureOut">
              <a:rPr lang="en-US" smtClean="0"/>
              <a:pPr/>
              <a:t>10/16/2015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43E5286-CA52-459F-825E-794C0B2EA26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537E5C-CC9D-433C-B493-E45A5B78A5CC}" type="datetimeFigureOut">
              <a:rPr lang="en-US" smtClean="0"/>
              <a:pPr/>
              <a:t>10/16/2015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3E5286-CA52-459F-825E-794C0B2EA2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537E5C-CC9D-433C-B493-E45A5B78A5CC}" type="datetimeFigureOut">
              <a:rPr lang="en-US" smtClean="0"/>
              <a:pPr/>
              <a:t>10/16/2015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3E5286-CA52-459F-825E-794C0B2EA2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537E5C-CC9D-433C-B493-E45A5B78A5CC}" type="datetimeFigureOut">
              <a:rPr lang="en-US" smtClean="0"/>
              <a:pPr/>
              <a:t>10/16/2015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3E5286-CA52-459F-825E-794C0B2EA2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24537E5C-CC9D-433C-B493-E45A5B78A5CC}" type="datetimeFigureOut">
              <a:rPr lang="en-US" smtClean="0"/>
              <a:pPr/>
              <a:t>10/16/2015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43E5286-CA52-459F-825E-794C0B2EA26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537E5C-CC9D-433C-B493-E45A5B78A5CC}" type="datetimeFigureOut">
              <a:rPr lang="en-US" smtClean="0"/>
              <a:pPr/>
              <a:t>10/16/2015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043E5286-CA52-459F-825E-794C0B2EA26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537E5C-CC9D-433C-B493-E45A5B78A5CC}" type="datetimeFigureOut">
              <a:rPr lang="en-US" smtClean="0"/>
              <a:pPr/>
              <a:t>10/16/2015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043E5286-CA52-459F-825E-794C0B2EA2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537E5C-CC9D-433C-B493-E45A5B78A5CC}" type="datetimeFigureOut">
              <a:rPr lang="en-US" smtClean="0"/>
              <a:pPr/>
              <a:t>10/16/2015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3E5286-CA52-459F-825E-794C0B2EA26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537E5C-CC9D-433C-B493-E45A5B78A5CC}" type="datetimeFigureOut">
              <a:rPr lang="en-US" smtClean="0"/>
              <a:pPr/>
              <a:t>10/16/2015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3E5286-CA52-459F-825E-794C0B2EA2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24537E5C-CC9D-433C-B493-E45A5B78A5CC}" type="datetimeFigureOut">
              <a:rPr lang="en-US" smtClean="0"/>
              <a:pPr/>
              <a:t>10/16/2015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43E5286-CA52-459F-825E-794C0B2EA26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24537E5C-CC9D-433C-B493-E45A5B78A5CC}" type="datetimeFigureOut">
              <a:rPr lang="en-US" smtClean="0"/>
              <a:pPr/>
              <a:t>10/16/2015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43E5286-CA52-459F-825E-794C0B2EA26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24537E5C-CC9D-433C-B493-E45A5B78A5CC}" type="datetimeFigureOut">
              <a:rPr lang="en-US" smtClean="0"/>
              <a:pPr/>
              <a:t>10/16/2015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043E5286-CA52-459F-825E-794C0B2EA26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cene3d>
            <a:camera prst="perspectiveRelaxed"/>
            <a:lightRig rig="threePt" dir="t"/>
          </a:scene3d>
        </p:spPr>
        <p:txBody>
          <a:bodyPr>
            <a:normAutofit/>
          </a:bodyPr>
          <a:lstStyle/>
          <a:p>
            <a:r>
              <a:rPr lang="en-US" sz="6600" dirty="0" smtClean="0">
                <a:solidFill>
                  <a:schemeClr val="bg1"/>
                </a:solidFill>
              </a:rPr>
              <a:t>TEKNOLOGJI</a:t>
            </a:r>
            <a:endParaRPr lang="en-US" sz="66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21371818">
            <a:off x="1828800" y="3962400"/>
            <a:ext cx="7315200" cy="1164102"/>
          </a:xfr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/>
          <a:lstStyle/>
          <a:p>
            <a:r>
              <a:rPr lang="en-US" dirty="0" err="1" smtClean="0">
                <a:solidFill>
                  <a:schemeClr val="tx1">
                    <a:lumMod val="75000"/>
                  </a:schemeClr>
                </a:solidFill>
              </a:rPr>
              <a:t>Punoi:Blend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</a:schemeClr>
                </a:solidFill>
              </a:rPr>
              <a:t>Krasniqi</a:t>
            </a:r>
            <a:endParaRPr lang="en-US" dirty="0" smtClean="0">
              <a:solidFill>
                <a:schemeClr val="tx1">
                  <a:lumMod val="75000"/>
                </a:schemeClr>
              </a:solidFill>
            </a:endParaRPr>
          </a:p>
          <a:p>
            <a:r>
              <a:rPr lang="en-US" dirty="0" err="1" smtClean="0">
                <a:solidFill>
                  <a:schemeClr val="tx1">
                    <a:lumMod val="75000"/>
                  </a:schemeClr>
                </a:solidFill>
              </a:rPr>
              <a:t>Arsimtare:Kumrie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</a:schemeClr>
                </a:solidFill>
              </a:rPr>
              <a:t>Maqedonci</a:t>
            </a:r>
            <a:endParaRPr lang="en-US" dirty="0">
              <a:solidFill>
                <a:schemeClr val="tx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Teknologjia</a:t>
            </a:r>
            <a:r>
              <a:rPr lang="en-US" dirty="0" smtClean="0"/>
              <a:t> e </a:t>
            </a:r>
            <a:r>
              <a:rPr lang="en-US" dirty="0" err="1" smtClean="0"/>
              <a:t>materialeve</a:t>
            </a:r>
            <a:r>
              <a:rPr lang="en-US" dirty="0" smtClean="0"/>
              <a:t> </a:t>
            </a:r>
            <a:r>
              <a:rPr lang="en-US" dirty="0" err="1" smtClean="0"/>
              <a:t>makinerike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801"/>
            <a:ext cx="8229600" cy="3809999"/>
          </a:xfrm>
        </p:spPr>
        <p:txBody>
          <a:bodyPr>
            <a:noAutofit/>
          </a:bodyPr>
          <a:lstStyle/>
          <a:p>
            <a:r>
              <a:rPr lang="en-US" sz="3200" dirty="0" err="1" smtClean="0">
                <a:solidFill>
                  <a:schemeClr val="bg2">
                    <a:lumMod val="75000"/>
                  </a:schemeClr>
                </a:solidFill>
              </a:rPr>
              <a:t>Metalet</a:t>
            </a:r>
            <a:r>
              <a:rPr lang="en-US" sz="3200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bg2">
                    <a:lumMod val="75000"/>
                  </a:schemeClr>
                </a:solidFill>
              </a:rPr>
              <a:t>ndahen</a:t>
            </a:r>
            <a:r>
              <a:rPr lang="en-US" sz="3200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bg2">
                    <a:lumMod val="75000"/>
                  </a:schemeClr>
                </a:solidFill>
              </a:rPr>
              <a:t>sipas</a:t>
            </a:r>
            <a:r>
              <a:rPr lang="en-US" sz="3200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bg2">
                    <a:lumMod val="75000"/>
                  </a:schemeClr>
                </a:solidFill>
              </a:rPr>
              <a:t>ngjyrës</a:t>
            </a:r>
            <a:r>
              <a:rPr lang="en-US" sz="3200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bg2">
                    <a:lumMod val="75000"/>
                  </a:schemeClr>
                </a:solidFill>
              </a:rPr>
              <a:t>dhe</a:t>
            </a:r>
            <a:r>
              <a:rPr lang="en-US" sz="3200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bg2">
                    <a:lumMod val="75000"/>
                  </a:schemeClr>
                </a:solidFill>
              </a:rPr>
              <a:t>peshës</a:t>
            </a:r>
            <a:r>
              <a:rPr lang="en-US" sz="3200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bg2">
                    <a:lumMod val="75000"/>
                  </a:schemeClr>
                </a:solidFill>
              </a:rPr>
              <a:t>specifike</a:t>
            </a:r>
            <a:r>
              <a:rPr lang="en-US" sz="3200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bg2">
                    <a:lumMod val="75000"/>
                  </a:schemeClr>
                </a:solidFill>
              </a:rPr>
              <a:t>në</a:t>
            </a:r>
            <a:r>
              <a:rPr lang="en-US" sz="3200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bg2">
                    <a:lumMod val="75000"/>
                  </a:schemeClr>
                </a:solidFill>
              </a:rPr>
              <a:t>metalurgji</a:t>
            </a:r>
            <a:r>
              <a:rPr lang="en-US" sz="3200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bg2">
                    <a:lumMod val="75000"/>
                  </a:schemeClr>
                </a:solidFill>
              </a:rPr>
              <a:t>të</a:t>
            </a:r>
            <a:r>
              <a:rPr lang="en-US" sz="3200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bg2">
                    <a:lumMod val="75000"/>
                  </a:schemeClr>
                </a:solidFill>
              </a:rPr>
              <a:t>zezë</a:t>
            </a:r>
            <a:r>
              <a:rPr lang="en-US" sz="3200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bg2">
                    <a:lumMod val="75000"/>
                  </a:schemeClr>
                </a:solidFill>
              </a:rPr>
              <a:t>dhe</a:t>
            </a:r>
            <a:r>
              <a:rPr lang="en-US" sz="3200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bg2">
                    <a:lumMod val="75000"/>
                  </a:schemeClr>
                </a:solidFill>
              </a:rPr>
              <a:t>metalurgji</a:t>
            </a:r>
            <a:r>
              <a:rPr lang="en-US" sz="3200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bg2">
                    <a:lumMod val="75000"/>
                  </a:schemeClr>
                </a:solidFill>
              </a:rPr>
              <a:t>të</a:t>
            </a:r>
            <a:r>
              <a:rPr lang="en-US" sz="3200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bg2">
                    <a:lumMod val="75000"/>
                  </a:schemeClr>
                </a:solidFill>
              </a:rPr>
              <a:t>metaleve</a:t>
            </a:r>
            <a:r>
              <a:rPr lang="en-US" sz="3200" dirty="0" smtClean="0">
                <a:solidFill>
                  <a:schemeClr val="bg2">
                    <a:lumMod val="75000"/>
                  </a:schemeClr>
                </a:solidFill>
              </a:rPr>
              <a:t> me </a:t>
            </a:r>
            <a:r>
              <a:rPr lang="en-US" sz="3200" dirty="0" err="1" smtClean="0">
                <a:solidFill>
                  <a:schemeClr val="bg2">
                    <a:lumMod val="75000"/>
                  </a:schemeClr>
                </a:solidFill>
              </a:rPr>
              <a:t>ngjyrë</a:t>
            </a:r>
            <a:r>
              <a:rPr lang="en-US" sz="3200" dirty="0" smtClean="0">
                <a:solidFill>
                  <a:schemeClr val="bg2">
                    <a:lumMod val="75000"/>
                  </a:schemeClr>
                </a:solidFill>
              </a:rPr>
              <a:t>.</a:t>
            </a:r>
          </a:p>
          <a:p>
            <a:r>
              <a:rPr lang="en-US" sz="3200" dirty="0" err="1" smtClean="0">
                <a:solidFill>
                  <a:schemeClr val="bg2">
                    <a:lumMod val="75000"/>
                  </a:schemeClr>
                </a:solidFill>
              </a:rPr>
              <a:t>Gjithashtu</a:t>
            </a:r>
            <a:r>
              <a:rPr lang="en-US" sz="3200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bg2">
                    <a:lumMod val="75000"/>
                  </a:schemeClr>
                </a:solidFill>
              </a:rPr>
              <a:t>në</a:t>
            </a:r>
            <a:r>
              <a:rPr lang="en-US" sz="3200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bg2">
                    <a:lumMod val="75000"/>
                  </a:schemeClr>
                </a:solidFill>
              </a:rPr>
              <a:t>grupin</a:t>
            </a:r>
            <a:r>
              <a:rPr lang="en-US" sz="3200" dirty="0" smtClean="0">
                <a:solidFill>
                  <a:schemeClr val="bg2">
                    <a:lumMod val="75000"/>
                  </a:schemeClr>
                </a:solidFill>
              </a:rPr>
              <a:t> e </a:t>
            </a:r>
            <a:r>
              <a:rPr lang="en-US" sz="3200" dirty="0" err="1" smtClean="0">
                <a:solidFill>
                  <a:schemeClr val="bg2">
                    <a:lumMod val="75000"/>
                  </a:schemeClr>
                </a:solidFill>
              </a:rPr>
              <a:t>dytë</a:t>
            </a:r>
            <a:r>
              <a:rPr lang="en-US" sz="3200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bg2">
                    <a:lumMod val="75000"/>
                  </a:schemeClr>
                </a:solidFill>
              </a:rPr>
              <a:t>dallohen</a:t>
            </a:r>
            <a:r>
              <a:rPr lang="en-US" sz="3200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bg2">
                    <a:lumMod val="75000"/>
                  </a:schemeClr>
                </a:solidFill>
              </a:rPr>
              <a:t>metalet</a:t>
            </a:r>
            <a:r>
              <a:rPr lang="en-US" sz="3200" dirty="0" smtClean="0">
                <a:solidFill>
                  <a:schemeClr val="bg2">
                    <a:lumMod val="75000"/>
                  </a:schemeClr>
                </a:solidFill>
              </a:rPr>
              <a:t> e </a:t>
            </a:r>
            <a:r>
              <a:rPr lang="en-US" sz="3200" dirty="0" err="1" smtClean="0">
                <a:solidFill>
                  <a:schemeClr val="bg2">
                    <a:lumMod val="75000"/>
                  </a:schemeClr>
                </a:solidFill>
              </a:rPr>
              <a:t>rënda</a:t>
            </a:r>
            <a:r>
              <a:rPr lang="en-US" sz="3200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bg2">
                    <a:lumMod val="75000"/>
                  </a:schemeClr>
                </a:solidFill>
              </a:rPr>
              <a:t>si</a:t>
            </a:r>
            <a:r>
              <a:rPr lang="en-US" sz="3200" dirty="0" smtClean="0">
                <a:solidFill>
                  <a:schemeClr val="bg2">
                    <a:lumMod val="75000"/>
                  </a:schemeClr>
                </a:solidFill>
              </a:rPr>
              <a:t> (</a:t>
            </a:r>
            <a:r>
              <a:rPr lang="en-US" sz="3200" dirty="0" err="1" smtClean="0">
                <a:solidFill>
                  <a:schemeClr val="bg2">
                    <a:lumMod val="75000"/>
                  </a:schemeClr>
                </a:solidFill>
              </a:rPr>
              <a:t>bakri,zinku,plumbi</a:t>
            </a:r>
            <a:r>
              <a:rPr lang="en-US" sz="3200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bg2">
                    <a:lumMod val="75000"/>
                  </a:schemeClr>
                </a:solidFill>
              </a:rPr>
              <a:t>etj</a:t>
            </a:r>
            <a:r>
              <a:rPr lang="en-US" sz="3200" dirty="0" smtClean="0">
                <a:solidFill>
                  <a:schemeClr val="bg2">
                    <a:lumMod val="75000"/>
                  </a:schemeClr>
                </a:solidFill>
              </a:rPr>
              <a:t>.) </a:t>
            </a:r>
            <a:r>
              <a:rPr lang="en-US" sz="3200" dirty="0" err="1" smtClean="0">
                <a:solidFill>
                  <a:schemeClr val="bg2">
                    <a:lumMod val="75000"/>
                  </a:schemeClr>
                </a:solidFill>
              </a:rPr>
              <a:t>dhe</a:t>
            </a:r>
            <a:r>
              <a:rPr lang="en-US" sz="3200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bg2">
                    <a:lumMod val="75000"/>
                  </a:schemeClr>
                </a:solidFill>
              </a:rPr>
              <a:t>metalet</a:t>
            </a:r>
            <a:r>
              <a:rPr lang="en-US" sz="3200" dirty="0" smtClean="0">
                <a:solidFill>
                  <a:schemeClr val="bg2">
                    <a:lumMod val="75000"/>
                  </a:schemeClr>
                </a:solidFill>
              </a:rPr>
              <a:t> e </a:t>
            </a:r>
            <a:r>
              <a:rPr lang="en-US" sz="3200" dirty="0" err="1" smtClean="0">
                <a:solidFill>
                  <a:schemeClr val="bg2">
                    <a:lumMod val="75000"/>
                  </a:schemeClr>
                </a:solidFill>
              </a:rPr>
              <a:t>lehta</a:t>
            </a:r>
            <a:r>
              <a:rPr lang="en-US" sz="3200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bg2">
                    <a:lumMod val="75000"/>
                  </a:schemeClr>
                </a:solidFill>
              </a:rPr>
              <a:t>si</a:t>
            </a:r>
            <a:r>
              <a:rPr lang="en-US" sz="3200" dirty="0" smtClean="0">
                <a:solidFill>
                  <a:schemeClr val="bg2">
                    <a:lumMod val="75000"/>
                  </a:schemeClr>
                </a:solidFill>
              </a:rPr>
              <a:t> (</a:t>
            </a:r>
            <a:r>
              <a:rPr lang="en-US" sz="3200" dirty="0" err="1" smtClean="0">
                <a:solidFill>
                  <a:schemeClr val="bg2">
                    <a:lumMod val="75000"/>
                  </a:schemeClr>
                </a:solidFill>
              </a:rPr>
              <a:t>alumini</a:t>
            </a:r>
            <a:r>
              <a:rPr lang="en-US" sz="3200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bg2">
                    <a:lumMod val="75000"/>
                  </a:schemeClr>
                </a:solidFill>
              </a:rPr>
              <a:t>dhe</a:t>
            </a:r>
            <a:r>
              <a:rPr lang="en-US" sz="3200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bg2">
                    <a:lumMod val="75000"/>
                  </a:schemeClr>
                </a:solidFill>
              </a:rPr>
              <a:t>legurat</a:t>
            </a:r>
            <a:r>
              <a:rPr lang="en-US" sz="3200" dirty="0" smtClean="0">
                <a:solidFill>
                  <a:schemeClr val="bg2">
                    <a:lumMod val="75000"/>
                  </a:schemeClr>
                </a:solidFill>
              </a:rPr>
              <a:t> e </a:t>
            </a:r>
            <a:r>
              <a:rPr lang="en-US" sz="3200" dirty="0" err="1" smtClean="0">
                <a:solidFill>
                  <a:schemeClr val="bg2">
                    <a:lumMod val="75000"/>
                  </a:schemeClr>
                </a:solidFill>
              </a:rPr>
              <a:t>tij</a:t>
            </a:r>
            <a:r>
              <a:rPr lang="en-US" sz="3200" dirty="0" smtClean="0">
                <a:solidFill>
                  <a:schemeClr val="bg2">
                    <a:lumMod val="75000"/>
                  </a:schemeClr>
                </a:solidFill>
              </a:rPr>
              <a:t>).</a:t>
            </a:r>
            <a:endParaRPr lang="en-US" sz="32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152400"/>
            <a:ext cx="5486400" cy="522288"/>
          </a:xfrm>
        </p:spPr>
        <p:txBody>
          <a:bodyPr>
            <a:noAutofit/>
          </a:bodyPr>
          <a:lstStyle/>
          <a:p>
            <a:r>
              <a:rPr lang="en-US" sz="2800" dirty="0" smtClean="0"/>
              <a:t>HEKURI</a:t>
            </a:r>
            <a:endParaRPr lang="en-US" sz="2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66800" y="838200"/>
            <a:ext cx="6858000" cy="2971800"/>
          </a:xfrm>
        </p:spPr>
        <p:txBody>
          <a:bodyPr>
            <a:noAutofit/>
          </a:bodyPr>
          <a:lstStyle/>
          <a:p>
            <a:r>
              <a:rPr lang="en-US" sz="2400" dirty="0" err="1" smtClean="0"/>
              <a:t>Prodhohet</a:t>
            </a:r>
            <a:r>
              <a:rPr lang="en-US" sz="2400" dirty="0" smtClean="0"/>
              <a:t>  </a:t>
            </a:r>
            <a:r>
              <a:rPr lang="en-US" sz="2400" dirty="0" err="1" smtClean="0"/>
              <a:t>në</a:t>
            </a:r>
            <a:r>
              <a:rPr lang="en-US" sz="2400" dirty="0" smtClean="0"/>
              <a:t> </a:t>
            </a:r>
            <a:r>
              <a:rPr lang="en-US" sz="2400" dirty="0" err="1" smtClean="0"/>
              <a:t>furrnalta</a:t>
            </a:r>
            <a:r>
              <a:rPr lang="en-US" sz="2400" dirty="0" smtClean="0"/>
              <a:t>. </a:t>
            </a:r>
            <a:r>
              <a:rPr lang="en-US" sz="2400" dirty="0" err="1" smtClean="0"/>
              <a:t>Xehja</a:t>
            </a:r>
            <a:r>
              <a:rPr lang="en-US" sz="2400" dirty="0" smtClean="0"/>
              <a:t> e </a:t>
            </a:r>
            <a:r>
              <a:rPr lang="en-US" sz="2400" dirty="0" err="1" smtClean="0"/>
              <a:t>hekurit</a:t>
            </a:r>
            <a:r>
              <a:rPr lang="en-US" sz="2400" dirty="0" smtClean="0"/>
              <a:t> </a:t>
            </a:r>
            <a:r>
              <a:rPr lang="en-US" sz="2400" dirty="0" err="1" smtClean="0"/>
              <a:t>bluhet</a:t>
            </a:r>
            <a:r>
              <a:rPr lang="en-US" sz="2400" dirty="0" smtClean="0"/>
              <a:t> </a:t>
            </a:r>
            <a:r>
              <a:rPr lang="en-US" sz="2400" dirty="0" err="1" smtClean="0"/>
              <a:t>dhe</a:t>
            </a:r>
            <a:r>
              <a:rPr lang="en-US" sz="2400" dirty="0" smtClean="0"/>
              <a:t> </a:t>
            </a:r>
            <a:r>
              <a:rPr lang="en-US" sz="2400" dirty="0" err="1" smtClean="0"/>
              <a:t>pastrohet</a:t>
            </a:r>
            <a:r>
              <a:rPr lang="en-US" sz="2400" dirty="0" smtClean="0"/>
              <a:t> , e </a:t>
            </a:r>
            <a:r>
              <a:rPr lang="en-US" sz="2400" dirty="0" err="1" smtClean="0"/>
              <a:t>pastaj</a:t>
            </a:r>
            <a:r>
              <a:rPr lang="en-US" sz="2400" dirty="0" smtClean="0"/>
              <a:t> me </a:t>
            </a:r>
            <a:r>
              <a:rPr lang="en-US" sz="2400" dirty="0" err="1" smtClean="0"/>
              <a:t>gurin</a:t>
            </a:r>
            <a:r>
              <a:rPr lang="en-US" sz="2400" dirty="0" smtClean="0"/>
              <a:t> </a:t>
            </a:r>
            <a:r>
              <a:rPr lang="en-US" sz="2400" dirty="0" err="1" smtClean="0"/>
              <a:t>gëlqeror</a:t>
            </a:r>
            <a:r>
              <a:rPr lang="en-US" sz="2400" dirty="0" smtClean="0"/>
              <a:t> </a:t>
            </a:r>
            <a:r>
              <a:rPr lang="en-US" sz="2400" dirty="0" err="1" smtClean="0"/>
              <a:t>dhe</a:t>
            </a:r>
            <a:r>
              <a:rPr lang="en-US" sz="2400" dirty="0" smtClean="0"/>
              <a:t> </a:t>
            </a:r>
            <a:r>
              <a:rPr lang="en-US" sz="2400" dirty="0" err="1" smtClean="0"/>
              <a:t>koks</a:t>
            </a:r>
            <a:r>
              <a:rPr lang="en-US" sz="2400" dirty="0" smtClean="0"/>
              <a:t> </a:t>
            </a:r>
            <a:r>
              <a:rPr lang="en-US" sz="2400" dirty="0" err="1" smtClean="0"/>
              <a:t>hidhet</a:t>
            </a:r>
            <a:r>
              <a:rPr lang="en-US" sz="2400" dirty="0" smtClean="0"/>
              <a:t>  </a:t>
            </a:r>
            <a:r>
              <a:rPr lang="en-US" sz="2400" dirty="0" err="1" smtClean="0"/>
              <a:t>në</a:t>
            </a:r>
            <a:r>
              <a:rPr lang="en-US" sz="2400" dirty="0" smtClean="0"/>
              <a:t> </a:t>
            </a:r>
            <a:r>
              <a:rPr lang="en-US" sz="2400" dirty="0" err="1" smtClean="0"/>
              <a:t>furrën</a:t>
            </a:r>
            <a:r>
              <a:rPr lang="en-US" sz="2400" dirty="0" smtClean="0"/>
              <a:t> e </a:t>
            </a:r>
            <a:r>
              <a:rPr lang="en-US" sz="2400" dirty="0" err="1" smtClean="0"/>
              <a:t>lartë</a:t>
            </a:r>
            <a:r>
              <a:rPr lang="en-US" sz="2400" dirty="0" smtClean="0"/>
              <a:t> </a:t>
            </a:r>
            <a:r>
              <a:rPr lang="en-US" sz="2400" dirty="0" err="1" smtClean="0"/>
              <a:t>nëpërmjet</a:t>
            </a:r>
            <a:r>
              <a:rPr lang="en-US" sz="2400" dirty="0" smtClean="0"/>
              <a:t> </a:t>
            </a:r>
            <a:r>
              <a:rPr lang="en-US" sz="2400" dirty="0" err="1" smtClean="0"/>
              <a:t>transportuesve</a:t>
            </a:r>
            <a:r>
              <a:rPr lang="en-US" sz="2400" dirty="0" smtClean="0"/>
              <a:t> </a:t>
            </a:r>
            <a:r>
              <a:rPr lang="en-US" sz="2400" dirty="0" err="1" smtClean="0"/>
              <a:t>nën</a:t>
            </a:r>
            <a:r>
              <a:rPr lang="en-US" sz="2400" dirty="0" smtClean="0"/>
              <a:t> </a:t>
            </a:r>
            <a:r>
              <a:rPr lang="en-US" sz="2400" dirty="0" err="1" smtClean="0"/>
              <a:t>kënd</a:t>
            </a:r>
            <a:r>
              <a:rPr lang="en-US" sz="2400" dirty="0" smtClean="0"/>
              <a:t>. Me </a:t>
            </a:r>
            <a:r>
              <a:rPr lang="en-US" sz="2400" dirty="0" err="1" smtClean="0"/>
              <a:t>djegien</a:t>
            </a:r>
            <a:r>
              <a:rPr lang="en-US" sz="2400" dirty="0" smtClean="0"/>
              <a:t> </a:t>
            </a:r>
            <a:r>
              <a:rPr lang="en-US" sz="2400" dirty="0" err="1" smtClean="0"/>
              <a:t>ekoksit</a:t>
            </a:r>
            <a:r>
              <a:rPr lang="en-US" sz="2400" dirty="0" smtClean="0"/>
              <a:t> </a:t>
            </a:r>
            <a:r>
              <a:rPr lang="en-US" sz="2400" dirty="0" err="1" smtClean="0"/>
              <a:t>bëhen</a:t>
            </a:r>
            <a:r>
              <a:rPr lang="en-US" sz="2400" dirty="0" smtClean="0"/>
              <a:t> </a:t>
            </a:r>
            <a:r>
              <a:rPr lang="en-US" sz="2400" dirty="0" err="1" smtClean="0"/>
              <a:t>temperatura</a:t>
            </a:r>
            <a:r>
              <a:rPr lang="en-US" sz="2400" dirty="0" smtClean="0"/>
              <a:t> </a:t>
            </a:r>
            <a:r>
              <a:rPr lang="en-US" sz="2400" dirty="0" err="1" smtClean="0"/>
              <a:t>të</a:t>
            </a:r>
            <a:r>
              <a:rPr lang="en-US" sz="2400" dirty="0" smtClean="0"/>
              <a:t> </a:t>
            </a:r>
            <a:r>
              <a:rPr lang="en-US" sz="2400" dirty="0" err="1" smtClean="0"/>
              <a:t>larta</a:t>
            </a:r>
            <a:r>
              <a:rPr lang="en-US" sz="2400" dirty="0" smtClean="0"/>
              <a:t> </a:t>
            </a:r>
            <a:r>
              <a:rPr lang="en-US" sz="2400" dirty="0" err="1" smtClean="0"/>
              <a:t>për</a:t>
            </a:r>
            <a:r>
              <a:rPr lang="en-US" sz="2400" dirty="0" smtClean="0"/>
              <a:t> </a:t>
            </a:r>
            <a:r>
              <a:rPr lang="en-US" sz="2400" dirty="0" err="1" smtClean="0"/>
              <a:t>ndarjen</a:t>
            </a:r>
            <a:r>
              <a:rPr lang="en-US" sz="2400" dirty="0" smtClean="0"/>
              <a:t> e </a:t>
            </a:r>
            <a:r>
              <a:rPr lang="en-US" sz="2400" dirty="0" err="1" smtClean="0"/>
              <a:t>hekurit</a:t>
            </a:r>
            <a:r>
              <a:rPr lang="en-US" sz="2400" dirty="0" smtClean="0"/>
              <a:t> </a:t>
            </a:r>
            <a:r>
              <a:rPr lang="en-US" sz="2400" dirty="0" err="1" smtClean="0"/>
              <a:t>të</a:t>
            </a:r>
            <a:r>
              <a:rPr lang="en-US" sz="2400" dirty="0" smtClean="0"/>
              <a:t> </a:t>
            </a:r>
            <a:r>
              <a:rPr lang="en-US" sz="2400" dirty="0" err="1" smtClean="0"/>
              <a:t>papërpunuar</a:t>
            </a:r>
            <a:r>
              <a:rPr lang="en-US" sz="2400" dirty="0" smtClean="0"/>
              <a:t> </a:t>
            </a:r>
            <a:r>
              <a:rPr lang="en-US" sz="2400" dirty="0" err="1" smtClean="0"/>
              <a:t>nga</a:t>
            </a:r>
            <a:r>
              <a:rPr lang="en-US" sz="2400" dirty="0" smtClean="0"/>
              <a:t> </a:t>
            </a:r>
            <a:r>
              <a:rPr lang="en-US" sz="2400" dirty="0" err="1" smtClean="0"/>
              <a:t>xehja</a:t>
            </a:r>
            <a:r>
              <a:rPr lang="en-US" sz="2400" dirty="0" smtClean="0"/>
              <a:t>. </a:t>
            </a:r>
            <a:r>
              <a:rPr lang="en-US" sz="2400" dirty="0" err="1" smtClean="0"/>
              <a:t>Në</a:t>
            </a:r>
            <a:r>
              <a:rPr lang="en-US" sz="2400" dirty="0" smtClean="0"/>
              <a:t> </a:t>
            </a:r>
            <a:r>
              <a:rPr lang="en-US" sz="2400" dirty="0" err="1" smtClean="0"/>
              <a:t>pjesën</a:t>
            </a:r>
            <a:r>
              <a:rPr lang="en-US" sz="2400" dirty="0" smtClean="0"/>
              <a:t> e </a:t>
            </a:r>
            <a:r>
              <a:rPr lang="en-US" sz="2400" dirty="0" err="1" smtClean="0"/>
              <a:t>poshtme</a:t>
            </a:r>
            <a:r>
              <a:rPr lang="en-US" sz="2400" dirty="0" smtClean="0"/>
              <a:t> </a:t>
            </a:r>
            <a:r>
              <a:rPr lang="en-US" sz="2400" dirty="0" err="1" smtClean="0"/>
              <a:t>të</a:t>
            </a:r>
            <a:r>
              <a:rPr lang="en-US" sz="2400" dirty="0" smtClean="0"/>
              <a:t> </a:t>
            </a:r>
            <a:r>
              <a:rPr lang="en-US" sz="2400" dirty="0" err="1" smtClean="0"/>
              <a:t>furrës</a:t>
            </a:r>
            <a:r>
              <a:rPr lang="en-US" sz="2400" dirty="0" smtClean="0"/>
              <a:t> </a:t>
            </a:r>
            <a:r>
              <a:rPr lang="en-US" sz="2400" dirty="0" err="1" smtClean="0"/>
              <a:t>depozitohet</a:t>
            </a:r>
            <a:r>
              <a:rPr lang="en-US" sz="2400" dirty="0" smtClean="0"/>
              <a:t> </a:t>
            </a:r>
            <a:r>
              <a:rPr lang="en-US" sz="2400" dirty="0" err="1" smtClean="0"/>
              <a:t>hekuri</a:t>
            </a:r>
            <a:r>
              <a:rPr lang="en-US" sz="2400" dirty="0" smtClean="0"/>
              <a:t> </a:t>
            </a:r>
            <a:r>
              <a:rPr lang="en-US" sz="2400" dirty="0" err="1" smtClean="0"/>
              <a:t>i</a:t>
            </a:r>
            <a:r>
              <a:rPr lang="en-US" sz="2400" dirty="0" smtClean="0"/>
              <a:t> </a:t>
            </a:r>
            <a:r>
              <a:rPr lang="en-US" sz="2400" dirty="0" err="1" smtClean="0"/>
              <a:t>papërpunuar</a:t>
            </a:r>
            <a:r>
              <a:rPr lang="en-US" sz="2400" dirty="0" smtClean="0"/>
              <a:t> , </a:t>
            </a:r>
            <a:r>
              <a:rPr lang="en-US" sz="2400" dirty="0" err="1" smtClean="0"/>
              <a:t>mbi</a:t>
            </a:r>
            <a:r>
              <a:rPr lang="en-US" sz="2400" dirty="0" smtClean="0"/>
              <a:t> </a:t>
            </a:r>
            <a:r>
              <a:rPr lang="en-US" sz="2400" dirty="0" err="1" smtClean="0"/>
              <a:t>të</a:t>
            </a:r>
            <a:r>
              <a:rPr lang="en-US" sz="2400" dirty="0" smtClean="0"/>
              <a:t> </a:t>
            </a:r>
            <a:r>
              <a:rPr lang="en-US" sz="2400" dirty="0" err="1" smtClean="0"/>
              <a:t>cilin</a:t>
            </a:r>
            <a:r>
              <a:rPr lang="en-US" sz="2400" dirty="0" smtClean="0"/>
              <a:t> </a:t>
            </a:r>
            <a:r>
              <a:rPr lang="en-US" sz="2400" dirty="0" err="1" smtClean="0"/>
              <a:t>notojnë</a:t>
            </a:r>
            <a:r>
              <a:rPr lang="en-US" sz="2400" dirty="0" smtClean="0"/>
              <a:t> </a:t>
            </a:r>
            <a:r>
              <a:rPr lang="en-US" sz="2400" dirty="0" err="1" smtClean="0"/>
              <a:t>shtresa</a:t>
            </a:r>
            <a:r>
              <a:rPr lang="en-US" sz="2400" dirty="0" smtClean="0"/>
              <a:t> me </a:t>
            </a:r>
            <a:r>
              <a:rPr lang="en-US" sz="2400" dirty="0" err="1" smtClean="0"/>
              <a:t>përmbajtje</a:t>
            </a:r>
            <a:r>
              <a:rPr lang="en-US" sz="2400" dirty="0" smtClean="0"/>
              <a:t> </a:t>
            </a:r>
            <a:r>
              <a:rPr lang="en-US" sz="2400" dirty="0" err="1" smtClean="0"/>
              <a:t>të</a:t>
            </a:r>
            <a:r>
              <a:rPr lang="en-US" sz="2400" dirty="0" smtClean="0"/>
              <a:t> </a:t>
            </a:r>
            <a:r>
              <a:rPr lang="en-US" sz="2400" dirty="0" err="1" smtClean="0"/>
              <a:t>padëshiruar</a:t>
            </a:r>
            <a:r>
              <a:rPr lang="en-US" sz="2400" dirty="0" smtClean="0"/>
              <a:t> .</a:t>
            </a:r>
            <a:endParaRPr lang="en-US" sz="2400" dirty="0"/>
          </a:p>
        </p:txBody>
      </p:sp>
      <p:pic>
        <p:nvPicPr>
          <p:cNvPr id="4098" name="Picture 2" descr="C:\Users\Nazi\Desktop\crappy_iron_ingot_by_demonslayer360666-d71yu4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4419600"/>
            <a:ext cx="3121025" cy="2309813"/>
          </a:xfrm>
          <a:prstGeom prst="rect">
            <a:avLst/>
          </a:prstGeom>
          <a:noFill/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</p:pic>
      <p:pic>
        <p:nvPicPr>
          <p:cNvPr id="4099" name="Picture 3" descr="C:\Users\Nazi\Desktop\hekur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4267200"/>
            <a:ext cx="3124200" cy="2286000"/>
          </a:xfrm>
          <a:prstGeom prst="rect">
            <a:avLst/>
          </a:prstGeom>
          <a:noFill/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3008313" cy="70485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BAKRI</a:t>
            </a:r>
            <a:endParaRPr lang="en-US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52400" y="1219200"/>
            <a:ext cx="3389313" cy="4602163"/>
          </a:xfr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en-US" sz="2800" dirty="0" err="1" smtClean="0"/>
              <a:t>Përfitohet</a:t>
            </a:r>
            <a:r>
              <a:rPr lang="en-US" sz="2800" dirty="0" smtClean="0"/>
              <a:t> </a:t>
            </a:r>
            <a:r>
              <a:rPr lang="en-US" sz="2800" dirty="0" err="1" smtClean="0"/>
              <a:t>nëpërmjet</a:t>
            </a:r>
            <a:r>
              <a:rPr lang="en-US" sz="2800" dirty="0" smtClean="0"/>
              <a:t> </a:t>
            </a:r>
            <a:r>
              <a:rPr lang="en-US" sz="2800" dirty="0" err="1" smtClean="0"/>
              <a:t>një</a:t>
            </a:r>
            <a:r>
              <a:rPr lang="en-US" sz="2800" dirty="0" smtClean="0"/>
              <a:t> procedure </a:t>
            </a:r>
            <a:r>
              <a:rPr lang="en-US" sz="2800" dirty="0" err="1" smtClean="0"/>
              <a:t>prej</a:t>
            </a:r>
            <a:r>
              <a:rPr lang="en-US" sz="2800" dirty="0" smtClean="0"/>
              <a:t> </a:t>
            </a:r>
            <a:r>
              <a:rPr lang="en-US" sz="2800" dirty="0" err="1" smtClean="0"/>
              <a:t>disa</a:t>
            </a:r>
            <a:r>
              <a:rPr lang="en-US" sz="2800" dirty="0" smtClean="0"/>
              <a:t> </a:t>
            </a:r>
            <a:r>
              <a:rPr lang="en-US" sz="2800" dirty="0" err="1" smtClean="0"/>
              <a:t>fazave</a:t>
            </a:r>
            <a:r>
              <a:rPr lang="en-US" sz="2800" dirty="0" smtClean="0"/>
              <a:t> </a:t>
            </a:r>
            <a:r>
              <a:rPr lang="en-US" sz="2800" dirty="0" err="1" smtClean="0"/>
              <a:t>në</a:t>
            </a:r>
            <a:r>
              <a:rPr lang="en-US" sz="2800" dirty="0" smtClean="0"/>
              <a:t> </a:t>
            </a:r>
            <a:r>
              <a:rPr lang="en-US" sz="2800" dirty="0" err="1" smtClean="0"/>
              <a:t>fillim</a:t>
            </a:r>
            <a:r>
              <a:rPr lang="en-US" sz="2800" dirty="0" smtClean="0"/>
              <a:t> </a:t>
            </a:r>
            <a:r>
              <a:rPr lang="en-US" sz="2800" dirty="0" err="1" smtClean="0"/>
              <a:t>xehja</a:t>
            </a:r>
            <a:r>
              <a:rPr lang="en-US" sz="2800" dirty="0" smtClean="0"/>
              <a:t> </a:t>
            </a:r>
            <a:r>
              <a:rPr lang="en-US" sz="2800" dirty="0" err="1" smtClean="0"/>
              <a:t>duhet</a:t>
            </a:r>
            <a:r>
              <a:rPr lang="en-US" sz="2800" dirty="0" smtClean="0"/>
              <a:t> </a:t>
            </a:r>
            <a:r>
              <a:rPr lang="en-US" sz="2800" dirty="0" err="1" smtClean="0"/>
              <a:t>pastruar</a:t>
            </a:r>
            <a:r>
              <a:rPr lang="en-US" sz="2800" dirty="0" smtClean="0"/>
              <a:t> </a:t>
            </a:r>
            <a:r>
              <a:rPr lang="en-US" sz="2800" dirty="0" err="1" smtClean="0"/>
              <a:t>prej</a:t>
            </a:r>
            <a:r>
              <a:rPr lang="en-US" sz="2800" dirty="0" smtClean="0"/>
              <a:t> </a:t>
            </a:r>
            <a:r>
              <a:rPr lang="en-US" sz="2800" dirty="0" err="1" smtClean="0"/>
              <a:t>përbërsëve</a:t>
            </a:r>
            <a:r>
              <a:rPr lang="en-US" sz="2800" dirty="0" smtClean="0"/>
              <a:t> </a:t>
            </a:r>
            <a:r>
              <a:rPr lang="en-US" sz="2800" dirty="0" err="1" smtClean="0"/>
              <a:t>të</a:t>
            </a:r>
            <a:r>
              <a:rPr lang="en-US" sz="2800" dirty="0" smtClean="0"/>
              <a:t> </a:t>
            </a:r>
            <a:r>
              <a:rPr lang="en-US" sz="2800" dirty="0" err="1" smtClean="0"/>
              <a:t>tjerë</a:t>
            </a:r>
            <a:r>
              <a:rPr lang="en-US" sz="2800" dirty="0" smtClean="0"/>
              <a:t>.  Me </a:t>
            </a:r>
            <a:r>
              <a:rPr lang="en-US" sz="2800" dirty="0" err="1" smtClean="0"/>
              <a:t>anë</a:t>
            </a:r>
            <a:r>
              <a:rPr lang="en-US" sz="2800" dirty="0" smtClean="0"/>
              <a:t> </a:t>
            </a:r>
            <a:r>
              <a:rPr lang="en-US" sz="2800" dirty="0" err="1" smtClean="0"/>
              <a:t>të</a:t>
            </a:r>
            <a:r>
              <a:rPr lang="en-US" sz="2800" dirty="0" smtClean="0"/>
              <a:t> </a:t>
            </a:r>
            <a:r>
              <a:rPr lang="en-US" sz="2800" dirty="0" err="1" smtClean="0"/>
              <a:t>fërgimit</a:t>
            </a:r>
            <a:r>
              <a:rPr lang="en-US" sz="2800" dirty="0" smtClean="0"/>
              <a:t> </a:t>
            </a:r>
            <a:r>
              <a:rPr lang="en-US" sz="2800" dirty="0" err="1" smtClean="0"/>
              <a:t>të</a:t>
            </a:r>
            <a:r>
              <a:rPr lang="en-US" sz="2800" dirty="0" smtClean="0"/>
              <a:t> </a:t>
            </a:r>
            <a:r>
              <a:rPr lang="en-US" sz="2800" dirty="0" err="1" smtClean="0"/>
              <a:t>xehes</a:t>
            </a:r>
            <a:r>
              <a:rPr lang="en-US" sz="2800" dirty="0" smtClean="0"/>
              <a:t> </a:t>
            </a:r>
            <a:r>
              <a:rPr lang="en-US" sz="2800" dirty="0" err="1" smtClean="0"/>
              <a:t>bëhet</a:t>
            </a:r>
            <a:r>
              <a:rPr lang="en-US" sz="2800" dirty="0" smtClean="0"/>
              <a:t> </a:t>
            </a:r>
            <a:r>
              <a:rPr lang="en-US" sz="2800" dirty="0" err="1" smtClean="0"/>
              <a:t>largimi</a:t>
            </a:r>
            <a:r>
              <a:rPr lang="en-US" sz="2800" dirty="0" smtClean="0"/>
              <a:t> </a:t>
            </a:r>
            <a:r>
              <a:rPr lang="en-US" sz="2800" dirty="0" err="1" smtClean="0"/>
              <a:t>i</a:t>
            </a:r>
            <a:r>
              <a:rPr lang="en-US" sz="2800" dirty="0" smtClean="0"/>
              <a:t> </a:t>
            </a:r>
            <a:r>
              <a:rPr lang="en-US" sz="2800" dirty="0" err="1" smtClean="0"/>
              <a:t>pjesës</a:t>
            </a:r>
            <a:r>
              <a:rPr lang="en-US" sz="2800" dirty="0" smtClean="0"/>
              <a:t> </a:t>
            </a:r>
            <a:r>
              <a:rPr lang="en-US" sz="2800" dirty="0" err="1" smtClean="0"/>
              <a:t>së</a:t>
            </a:r>
            <a:r>
              <a:rPr lang="en-US" sz="2800" dirty="0" smtClean="0"/>
              <a:t> </a:t>
            </a:r>
            <a:r>
              <a:rPr lang="en-US" sz="2800" dirty="0" err="1" smtClean="0"/>
              <a:t>squfurit</a:t>
            </a:r>
            <a:r>
              <a:rPr lang="en-US" sz="2800" dirty="0" smtClean="0"/>
              <a:t>, e </a:t>
            </a:r>
            <a:r>
              <a:rPr lang="en-US" sz="2800" dirty="0" err="1" smtClean="0"/>
              <a:t>pastaj</a:t>
            </a:r>
            <a:r>
              <a:rPr lang="en-US" sz="2800" dirty="0" smtClean="0"/>
              <a:t> </a:t>
            </a:r>
            <a:r>
              <a:rPr lang="en-US" sz="2800" dirty="0" err="1" smtClean="0"/>
              <a:t>bëhet</a:t>
            </a:r>
            <a:r>
              <a:rPr lang="en-US" sz="2800" dirty="0" smtClean="0"/>
              <a:t> </a:t>
            </a:r>
            <a:r>
              <a:rPr lang="en-US" sz="2800" dirty="0" err="1" smtClean="0"/>
              <a:t>bluarja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pic>
        <p:nvPicPr>
          <p:cNvPr id="5" name="Content Placeholder 4" descr="Copper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114800" y="228600"/>
            <a:ext cx="4762500" cy="3264694"/>
          </a:xfrm>
          <a:effectLst>
            <a:reflection blurRad="6350" stA="50000" endA="295" endPos="92000" dist="101600" dir="5400000" sy="-100000" algn="bl" rotWithShape="0"/>
          </a:effectLst>
        </p:spPr>
      </p:pic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0" y="228600"/>
            <a:ext cx="4953000" cy="1143000"/>
          </a:xfrm>
        </p:spPr>
        <p:txBody>
          <a:bodyPr/>
          <a:lstStyle/>
          <a:p>
            <a:r>
              <a:rPr lang="en-US" dirty="0" smtClean="0"/>
              <a:t>ALUMINI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76800" y="1600200"/>
            <a:ext cx="4267200" cy="4800600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Prodhohet</a:t>
            </a:r>
            <a:r>
              <a:rPr lang="en-US" dirty="0" smtClean="0"/>
              <a:t> </a:t>
            </a:r>
            <a:r>
              <a:rPr lang="en-US" dirty="0" err="1" smtClean="0"/>
              <a:t>më</a:t>
            </a:r>
            <a:r>
              <a:rPr lang="en-US" dirty="0" smtClean="0"/>
              <a:t> </a:t>
            </a:r>
            <a:r>
              <a:rPr lang="en-US" dirty="0" err="1" smtClean="0"/>
              <a:t>shpesh</a:t>
            </a:r>
            <a:r>
              <a:rPr lang="en-US" dirty="0" smtClean="0"/>
              <a:t> </a:t>
            </a:r>
            <a:r>
              <a:rPr lang="en-US" dirty="0" err="1" smtClean="0"/>
              <a:t>nga</a:t>
            </a:r>
            <a:r>
              <a:rPr lang="en-US" dirty="0" smtClean="0"/>
              <a:t> </a:t>
            </a:r>
            <a:r>
              <a:rPr lang="en-US" dirty="0" err="1" smtClean="0"/>
              <a:t>boksiti</a:t>
            </a:r>
            <a:r>
              <a:rPr lang="en-US" dirty="0" smtClean="0"/>
              <a:t>. </a:t>
            </a:r>
            <a:r>
              <a:rPr lang="en-US" dirty="0" err="1" smtClean="0"/>
              <a:t>Boksiti</a:t>
            </a:r>
            <a:r>
              <a:rPr lang="en-US" dirty="0" smtClean="0"/>
              <a:t> </a:t>
            </a:r>
            <a:r>
              <a:rPr lang="en-US" dirty="0" err="1" smtClean="0"/>
              <a:t>së</a:t>
            </a:r>
            <a:r>
              <a:rPr lang="en-US" dirty="0" smtClean="0"/>
              <a:t> </a:t>
            </a:r>
            <a:r>
              <a:rPr lang="en-US" dirty="0" err="1" smtClean="0"/>
              <a:t>pari</a:t>
            </a:r>
            <a:r>
              <a:rPr lang="en-US" dirty="0" smtClean="0"/>
              <a:t> </a:t>
            </a:r>
            <a:r>
              <a:rPr lang="en-US" dirty="0" err="1" smtClean="0"/>
              <a:t>shndërrohet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glinë</a:t>
            </a:r>
            <a:r>
              <a:rPr lang="en-US" dirty="0" smtClean="0"/>
              <a:t>. </a:t>
            </a:r>
            <a:r>
              <a:rPr lang="en-US" dirty="0" err="1" smtClean="0"/>
              <a:t>Faza</a:t>
            </a:r>
            <a:r>
              <a:rPr lang="en-US" dirty="0" smtClean="0"/>
              <a:t> e </a:t>
            </a:r>
            <a:r>
              <a:rPr lang="en-US" dirty="0" err="1" smtClean="0"/>
              <a:t>parë</a:t>
            </a:r>
            <a:r>
              <a:rPr lang="en-US" dirty="0" smtClean="0"/>
              <a:t> </a:t>
            </a:r>
            <a:r>
              <a:rPr lang="en-US" dirty="0" err="1" smtClean="0"/>
              <a:t>paraqet</a:t>
            </a:r>
            <a:r>
              <a:rPr lang="en-US" dirty="0" smtClean="0"/>
              <a:t> </a:t>
            </a:r>
            <a:r>
              <a:rPr lang="en-US" dirty="0" err="1" smtClean="0"/>
              <a:t>pastrimin</a:t>
            </a:r>
            <a:r>
              <a:rPr lang="en-US" dirty="0" smtClean="0"/>
              <a:t> </a:t>
            </a:r>
            <a:r>
              <a:rPr lang="en-US" dirty="0" err="1" smtClean="0"/>
              <a:t>mekanik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bluarjen</a:t>
            </a:r>
            <a:r>
              <a:rPr lang="en-US" dirty="0" smtClean="0"/>
              <a:t> , e </a:t>
            </a:r>
            <a:r>
              <a:rPr lang="en-US" dirty="0" err="1" smtClean="0"/>
              <a:t>pastaj</a:t>
            </a:r>
            <a:r>
              <a:rPr lang="en-US" dirty="0" smtClean="0"/>
              <a:t> </a:t>
            </a:r>
            <a:r>
              <a:rPr lang="en-US" dirty="0" err="1" smtClean="0"/>
              <a:t>bëhet</a:t>
            </a:r>
            <a:r>
              <a:rPr lang="en-US" dirty="0" smtClean="0"/>
              <a:t> </a:t>
            </a:r>
            <a:r>
              <a:rPr lang="en-US" dirty="0" err="1" smtClean="0"/>
              <a:t>pjekja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450•C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bluarja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Gjithashtu</a:t>
            </a:r>
            <a:r>
              <a:rPr lang="en-US" dirty="0" smtClean="0"/>
              <a:t> </a:t>
            </a:r>
            <a:r>
              <a:rPr lang="en-US" dirty="0" err="1" smtClean="0"/>
              <a:t>alumini</a:t>
            </a:r>
            <a:r>
              <a:rPr lang="en-US" dirty="0" smtClean="0"/>
              <a:t> </a:t>
            </a:r>
            <a:r>
              <a:rPr lang="en-US" dirty="0" err="1" smtClean="0"/>
              <a:t>merr</a:t>
            </a:r>
            <a:r>
              <a:rPr lang="en-US" dirty="0" smtClean="0"/>
              <a:t> </a:t>
            </a:r>
            <a:r>
              <a:rPr lang="en-US" dirty="0" err="1" smtClean="0"/>
              <a:t>formën</a:t>
            </a:r>
            <a:r>
              <a:rPr lang="en-US" dirty="0" smtClean="0"/>
              <a:t> </a:t>
            </a:r>
            <a:r>
              <a:rPr lang="en-US" dirty="0" err="1" smtClean="0"/>
              <a:t>përfundimtare</a:t>
            </a:r>
            <a:r>
              <a:rPr lang="en-US" dirty="0" smtClean="0"/>
              <a:t> pas </a:t>
            </a:r>
            <a:r>
              <a:rPr lang="en-US" dirty="0" err="1" smtClean="0"/>
              <a:t>elektrolizës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furrën</a:t>
            </a:r>
            <a:r>
              <a:rPr lang="en-US" dirty="0" smtClean="0"/>
              <a:t> </a:t>
            </a:r>
            <a:r>
              <a:rPr lang="en-US" dirty="0" err="1" smtClean="0"/>
              <a:t>elektrike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5" name="Content Placeholder 4" descr="aluminum conduit_iStock_000020805835XLarge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381000" y="533400"/>
            <a:ext cx="4038600" cy="2692400"/>
          </a:xfrm>
          <a:ln>
            <a:noFill/>
          </a:ln>
          <a:effectLst>
            <a:glow rad="63500">
              <a:schemeClr val="accent2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pic>
        <p:nvPicPr>
          <p:cNvPr id="2050" name="Picture 2" descr="C:\Users\Nazi\Desktop\Aluminum-Clad-Steel-1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3657600"/>
            <a:ext cx="4038600" cy="2514600"/>
          </a:xfrm>
          <a:prstGeom prst="rect">
            <a:avLst/>
          </a:prstGeom>
          <a:noFill/>
          <a:effectLst>
            <a:glow rad="63500">
              <a:schemeClr val="accent5">
                <a:satMod val="175000"/>
                <a:alpha val="40000"/>
              </a:schemeClr>
            </a:glow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228600"/>
            <a:ext cx="5638800" cy="674688"/>
          </a:xfrm>
        </p:spPr>
        <p:txBody>
          <a:bodyPr>
            <a:noAutofit/>
          </a:bodyPr>
          <a:lstStyle/>
          <a:p>
            <a:r>
              <a:rPr lang="en-US" sz="2400" dirty="0" err="1" smtClean="0"/>
              <a:t>Materialet</a:t>
            </a:r>
            <a:r>
              <a:rPr lang="en-US" sz="2400" dirty="0" smtClean="0"/>
              <a:t> </a:t>
            </a:r>
            <a:r>
              <a:rPr lang="en-US" sz="2400" dirty="0" err="1" smtClean="0"/>
              <a:t>për</a:t>
            </a:r>
            <a:r>
              <a:rPr lang="en-US" sz="2400" dirty="0" smtClean="0"/>
              <a:t> </a:t>
            </a:r>
            <a:r>
              <a:rPr lang="en-US" sz="2400" dirty="0" err="1" smtClean="0"/>
              <a:t>djegie</a:t>
            </a:r>
            <a:r>
              <a:rPr lang="en-US" sz="2400" dirty="0" smtClean="0"/>
              <a:t> </a:t>
            </a:r>
            <a:r>
              <a:rPr lang="en-US" sz="2400" dirty="0" err="1" smtClean="0"/>
              <a:t>dhe</a:t>
            </a:r>
            <a:r>
              <a:rPr lang="en-US" sz="2400" dirty="0" smtClean="0"/>
              <a:t> </a:t>
            </a:r>
            <a:r>
              <a:rPr lang="en-US" sz="2400" dirty="0" err="1" smtClean="0"/>
              <a:t>vajrat</a:t>
            </a:r>
            <a:endParaRPr lang="en-US" sz="24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1143000"/>
            <a:ext cx="6324600" cy="1371600"/>
          </a:xfrm>
        </p:spPr>
        <p:txBody>
          <a:bodyPr>
            <a:noAutofit/>
          </a:bodyPr>
          <a:lstStyle/>
          <a:p>
            <a:r>
              <a:rPr lang="en-US" sz="2000" dirty="0" err="1" smtClean="0"/>
              <a:t>Paraqesin</a:t>
            </a:r>
            <a:r>
              <a:rPr lang="en-US" sz="2000" dirty="0" smtClean="0"/>
              <a:t>  </a:t>
            </a:r>
            <a:r>
              <a:rPr lang="en-US" sz="2000" dirty="0" err="1" smtClean="0"/>
              <a:t>ndër</a:t>
            </a:r>
            <a:r>
              <a:rPr lang="en-US" sz="2000" dirty="0" smtClean="0"/>
              <a:t> </a:t>
            </a:r>
            <a:r>
              <a:rPr lang="en-US" sz="2000" dirty="0" err="1" smtClean="0"/>
              <a:t>burimet</a:t>
            </a:r>
            <a:r>
              <a:rPr lang="en-US" sz="2000" dirty="0" smtClean="0"/>
              <a:t> </a:t>
            </a:r>
            <a:r>
              <a:rPr lang="en-US" sz="2000" dirty="0" err="1" smtClean="0"/>
              <a:t>më</a:t>
            </a:r>
            <a:r>
              <a:rPr lang="en-US" sz="2000" dirty="0" smtClean="0"/>
              <a:t> </a:t>
            </a:r>
            <a:r>
              <a:rPr lang="en-US" sz="2000" dirty="0" err="1" smtClean="0"/>
              <a:t>të</a:t>
            </a:r>
            <a:r>
              <a:rPr lang="en-US" sz="2000" dirty="0" smtClean="0"/>
              <a:t> </a:t>
            </a:r>
            <a:r>
              <a:rPr lang="en-US" sz="2000" dirty="0" err="1" smtClean="0"/>
              <a:t>përdorura</a:t>
            </a:r>
            <a:r>
              <a:rPr lang="en-US" sz="2000" dirty="0" smtClean="0"/>
              <a:t> </a:t>
            </a:r>
            <a:r>
              <a:rPr lang="en-US" sz="2000" dirty="0" err="1" smtClean="0"/>
              <a:t>të</a:t>
            </a:r>
            <a:r>
              <a:rPr lang="en-US" sz="2000" dirty="0" smtClean="0"/>
              <a:t> </a:t>
            </a:r>
            <a:r>
              <a:rPr lang="en-US" sz="2000" dirty="0" err="1" smtClean="0"/>
              <a:t>energjisë</a:t>
            </a:r>
            <a:r>
              <a:rPr lang="en-US" sz="2000" dirty="0" smtClean="0"/>
              <a:t>  </a:t>
            </a:r>
            <a:r>
              <a:rPr lang="en-US" sz="2000" dirty="0" err="1" smtClean="0"/>
              <a:t>termike</a:t>
            </a:r>
            <a:r>
              <a:rPr lang="en-US" sz="2000" dirty="0" smtClean="0"/>
              <a:t>, </a:t>
            </a:r>
            <a:r>
              <a:rPr lang="en-US" sz="2000" dirty="0" err="1" smtClean="0"/>
              <a:t>që</a:t>
            </a:r>
            <a:r>
              <a:rPr lang="en-US" sz="2000" dirty="0" smtClean="0"/>
              <a:t> ka </a:t>
            </a:r>
            <a:r>
              <a:rPr lang="en-US" sz="2000" dirty="0" err="1" smtClean="0"/>
              <a:t>rëndësi</a:t>
            </a:r>
            <a:r>
              <a:rPr lang="en-US" sz="2000" dirty="0" smtClean="0"/>
              <a:t> </a:t>
            </a:r>
            <a:r>
              <a:rPr lang="en-US" sz="2000" dirty="0" err="1" smtClean="0"/>
              <a:t>të</a:t>
            </a:r>
            <a:r>
              <a:rPr lang="en-US" sz="2000" dirty="0" smtClean="0"/>
              <a:t> </a:t>
            </a:r>
            <a:r>
              <a:rPr lang="en-US" sz="2000" dirty="0" err="1" smtClean="0"/>
              <a:t>madhe</a:t>
            </a:r>
            <a:r>
              <a:rPr lang="en-US" sz="2000" dirty="0" smtClean="0"/>
              <a:t> </a:t>
            </a:r>
            <a:r>
              <a:rPr lang="en-US" sz="2000" dirty="0" err="1" smtClean="0"/>
              <a:t>për</a:t>
            </a:r>
            <a:r>
              <a:rPr lang="en-US" sz="2000" dirty="0" smtClean="0"/>
              <a:t> </a:t>
            </a:r>
            <a:r>
              <a:rPr lang="en-US" sz="2000" dirty="0" err="1" smtClean="0"/>
              <a:t>jetën</a:t>
            </a:r>
            <a:r>
              <a:rPr lang="en-US" sz="2000" dirty="0" smtClean="0"/>
              <a:t> </a:t>
            </a:r>
            <a:r>
              <a:rPr lang="en-US" sz="2000" dirty="0" err="1" smtClean="0"/>
              <a:t>njerëzore</a:t>
            </a:r>
            <a:r>
              <a:rPr lang="en-US" sz="2000" dirty="0" smtClean="0"/>
              <a:t> </a:t>
            </a:r>
            <a:r>
              <a:rPr lang="en-US" sz="2000" dirty="0" smtClean="0"/>
              <a:t> </a:t>
            </a:r>
            <a:r>
              <a:rPr lang="en-US" sz="2000" dirty="0" err="1" smtClean="0"/>
              <a:t>dhe</a:t>
            </a:r>
            <a:r>
              <a:rPr lang="en-US" sz="2000" dirty="0" smtClean="0"/>
              <a:t> </a:t>
            </a:r>
            <a:r>
              <a:rPr lang="en-US" sz="2000" dirty="0" err="1" smtClean="0"/>
              <a:t>lëvizjen</a:t>
            </a:r>
            <a:r>
              <a:rPr lang="en-US" sz="2000" dirty="0" smtClean="0"/>
              <a:t> e </a:t>
            </a:r>
            <a:r>
              <a:rPr lang="en-US" sz="2000" dirty="0" err="1" smtClean="0"/>
              <a:t>makinave</a:t>
            </a:r>
            <a:r>
              <a:rPr lang="en-US" sz="2000" dirty="0" smtClean="0"/>
              <a:t>. </a:t>
            </a:r>
            <a:r>
              <a:rPr lang="en-US" sz="2000" dirty="0" err="1" smtClean="0"/>
              <a:t>Për</a:t>
            </a:r>
            <a:r>
              <a:rPr lang="en-US" sz="2000" dirty="0" smtClean="0"/>
              <a:t> </a:t>
            </a:r>
            <a:r>
              <a:rPr lang="en-US" sz="2000" dirty="0" err="1" smtClean="0"/>
              <a:t>lyerje</a:t>
            </a:r>
            <a:r>
              <a:rPr lang="en-US" sz="2000" dirty="0" smtClean="0"/>
              <a:t> </a:t>
            </a:r>
            <a:r>
              <a:rPr lang="en-US" sz="2000" dirty="0" err="1" smtClean="0"/>
              <a:t>të</a:t>
            </a:r>
            <a:r>
              <a:rPr lang="en-US" sz="2000" dirty="0" smtClean="0"/>
              <a:t> </a:t>
            </a:r>
            <a:r>
              <a:rPr lang="en-US" sz="2000" dirty="0" err="1" smtClean="0"/>
              <a:t>sipërfaqeve</a:t>
            </a:r>
            <a:r>
              <a:rPr lang="en-US" sz="2000" dirty="0" smtClean="0"/>
              <a:t> </a:t>
            </a:r>
            <a:r>
              <a:rPr lang="en-US" sz="2000" dirty="0" err="1" smtClean="0"/>
              <a:t>rrëshqitëse</a:t>
            </a:r>
            <a:r>
              <a:rPr lang="en-US" sz="2000" dirty="0" smtClean="0"/>
              <a:t> </a:t>
            </a:r>
            <a:r>
              <a:rPr lang="en-US" sz="2000" dirty="0" err="1" smtClean="0"/>
              <a:t>në</a:t>
            </a:r>
            <a:r>
              <a:rPr lang="en-US" sz="2000" dirty="0" smtClean="0"/>
              <a:t> </a:t>
            </a:r>
            <a:r>
              <a:rPr lang="en-US" sz="2000" dirty="0" err="1" smtClean="0"/>
              <a:t>makineri</a:t>
            </a:r>
            <a:r>
              <a:rPr lang="en-US" sz="2000" dirty="0" smtClean="0"/>
              <a:t> </a:t>
            </a:r>
            <a:r>
              <a:rPr lang="en-US" sz="2000" dirty="0" err="1" smtClean="0"/>
              <a:t>përdoret</a:t>
            </a:r>
            <a:r>
              <a:rPr lang="en-US" sz="2000" dirty="0" smtClean="0"/>
              <a:t> </a:t>
            </a:r>
            <a:r>
              <a:rPr lang="en-US" sz="2000" dirty="0" err="1" smtClean="0"/>
              <a:t>vaji</a:t>
            </a:r>
            <a:r>
              <a:rPr lang="en-US" sz="2000" dirty="0" smtClean="0"/>
              <a:t> </a:t>
            </a:r>
            <a:r>
              <a:rPr lang="en-US" sz="2000" dirty="0" err="1" smtClean="0"/>
              <a:t>dhe</a:t>
            </a:r>
            <a:r>
              <a:rPr lang="en-US" sz="2000" dirty="0" smtClean="0"/>
              <a:t> </a:t>
            </a:r>
            <a:r>
              <a:rPr lang="en-US" sz="2000" dirty="0" err="1" smtClean="0"/>
              <a:t>yndyra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pic>
        <p:nvPicPr>
          <p:cNvPr id="3074" name="Picture 2" descr="C:\Users\Nazi\Desktop\materialetperdjegi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3276600"/>
            <a:ext cx="3867150" cy="3333750"/>
          </a:xfrm>
          <a:prstGeom prst="rect">
            <a:avLst/>
          </a:prstGeom>
          <a:noFill/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</p:pic>
      <p:pic>
        <p:nvPicPr>
          <p:cNvPr id="3075" name="Picture 3" descr="C:\Users\Nazi\Desktop\IMG_485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3124200"/>
            <a:ext cx="4038600" cy="3352800"/>
          </a:xfrm>
          <a:prstGeom prst="rect">
            <a:avLst/>
          </a:prstGeom>
          <a:noFill/>
          <a:scene3d>
            <a:camera prst="isometricOffAxis2Left"/>
            <a:lightRig rig="threePt" dir="t"/>
          </a:scene3d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62917"/>
          </a:xfrm>
        </p:spPr>
        <p:txBody>
          <a:bodyPr/>
          <a:lstStyle/>
          <a:p>
            <a:r>
              <a:rPr lang="en-US" dirty="0" smtClean="0"/>
              <a:t>   FALEMINDERIT PËR MIRËKUPRIM</a:t>
            </a:r>
            <a:endParaRPr lang="en-US" dirty="0"/>
          </a:p>
        </p:txBody>
      </p:sp>
      <p:pic>
        <p:nvPicPr>
          <p:cNvPr id="4" name="Picture 3" descr="hands-clapping-1705141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1676400"/>
            <a:ext cx="4419600" cy="281940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98</TotalTime>
  <Words>242</Words>
  <Application>Microsoft Office PowerPoint</Application>
  <PresentationFormat>On-screen Show (4:3)</PresentationFormat>
  <Paragraphs>16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Foundry</vt:lpstr>
      <vt:lpstr>TEKNOLOGJI</vt:lpstr>
      <vt:lpstr>Teknologjia e materialeve makinerike</vt:lpstr>
      <vt:lpstr>HEKURI</vt:lpstr>
      <vt:lpstr>BAKRI</vt:lpstr>
      <vt:lpstr>ALUMINI</vt:lpstr>
      <vt:lpstr>Materialet për djegie dhe vajrat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TEKNOLOGJI</dc:title>
  <dc:creator>Nazi</dc:creator>
  <cp:lastModifiedBy>TIM</cp:lastModifiedBy>
  <cp:revision>12</cp:revision>
  <dcterms:created xsi:type="dcterms:W3CDTF">2015-10-10T20:27:47Z</dcterms:created>
  <dcterms:modified xsi:type="dcterms:W3CDTF">2015-10-16T15:30:44Z</dcterms:modified>
</cp:coreProperties>
</file>