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426.xml" ContentType="application/vnd.openxmlformats-officedocument.presentationml.slide+xml"/>
  <Override PartName="/ppt/slides/slide473.xml" ContentType="application/vnd.openxmlformats-officedocument.presentationml.slide+xml"/>
  <Override PartName="/ppt/slides/slide120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s/slide549.xml" ContentType="application/vnd.openxmlformats-officedocument.presentationml.slide+xml"/>
  <Override PartName="/ppt/slides/slide596.xml" ContentType="application/vnd.openxmlformats-officedocument.presentationml.slide+xml"/>
  <Override PartName="/ppt/slides/slide612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388.xml" ContentType="application/vnd.openxmlformats-officedocument.presentationml.slide+xml"/>
  <Override PartName="/ppt/slides/slide404.xml" ContentType="application/vnd.openxmlformats-officedocument.presentationml.slide+xml"/>
  <Override PartName="/ppt/slides/slide451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slides/slide290.xml" ContentType="application/vnd.openxmlformats-officedocument.presentationml.slide+xml"/>
  <Override PartName="/ppt/slides/slide527.xml" ContentType="application/vnd.openxmlformats-officedocument.presentationml.slide+xml"/>
  <Override PartName="/ppt/slides/slide574.xml" ContentType="application/vnd.openxmlformats-officedocument.presentationml.slide+xml"/>
  <Override PartName="/ppt/slides/slide221.xml" ContentType="application/vnd.openxmlformats-officedocument.presentationml.slide+xml"/>
  <Override PartName="/ppt/slides/slide319.xml" ContentType="application/vnd.openxmlformats-officedocument.presentationml.slide+xml"/>
  <Override PartName="/ppt/slides/slide366.xml" ContentType="application/vnd.openxmlformats-officedocument.presentationml.slide+xml"/>
  <Override PartName="/ppt/slides/slide505.xml" ContentType="application/vnd.openxmlformats-officedocument.presentationml.slide+xml"/>
  <Override PartName="/ppt/slides/slide552.xml" ContentType="application/vnd.openxmlformats-officedocument.presentationml.slide+xml"/>
  <Override PartName="/ppt/slides/slide158.xml" ContentType="application/vnd.openxmlformats-officedocument.presentationml.slide+xml"/>
  <Override PartName="/ppt/slides/slide344.xml" ContentType="application/vnd.openxmlformats-officedocument.presentationml.slide+xml"/>
  <Override PartName="/ppt/slides/slide391.xml" ContentType="application/vnd.openxmlformats-officedocument.presentationml.slide+xml"/>
  <Override PartName="/ppt/slides/slide48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467.xml" ContentType="application/vnd.openxmlformats-officedocument.presentationml.slide+xml"/>
  <Override PartName="/ppt/slides/slide530.xml" ContentType="application/vnd.openxmlformats-officedocument.presentationml.slide+xml"/>
  <Override PartName="/ppt/slides/slide88.xml" ContentType="application/vnd.openxmlformats-officedocument.presentationml.slide+xml"/>
  <Override PartName="/ppt/slides/slide259.xml" ContentType="application/vnd.openxmlformats-officedocument.presentationml.slide+xml"/>
  <Override PartName="/ppt/slides/slide322.xml" ContentType="application/vnd.openxmlformats-officedocument.presentationml.slide+xml"/>
  <Override PartName="/ppt/slides/slide606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Override PartName="/ppt/slides/slide300.xml" ContentType="application/vnd.openxmlformats-officedocument.presentationml.slide+xml"/>
  <Override PartName="/ppt/slides/slide445.xml" ContentType="application/vnd.openxmlformats-officedocument.presentationml.slide+xml"/>
  <Override PartName="/ppt/slides/slide492.xml" ContentType="application/vnd.openxmlformats-officedocument.presentationml.slide+xml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slides/slide423.xml" ContentType="application/vnd.openxmlformats-officedocument.presentationml.slide+xml"/>
  <Override PartName="/ppt/slides/slide470.xml" ContentType="application/vnd.openxmlformats-officedocument.presentationml.slide+xml"/>
  <Override PartName="/ppt/slides/slide568.xml" ContentType="application/vnd.openxmlformats-officedocument.presentationml.slid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62.xml" ContentType="application/vnd.openxmlformats-officedocument.presentationml.slide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401.xml" ContentType="application/vnd.openxmlformats-officedocument.presentationml.slide+xml"/>
  <Override PartName="/ppt/slides/slide546.xml" ContentType="application/vnd.openxmlformats-officedocument.presentationml.slide+xml"/>
  <Override PartName="/ppt/slides/slide593.xml" ContentType="application/vnd.openxmlformats-officedocument.presentationml.slide+xml"/>
  <Override PartName="/ppt/slides/slide240.xml" ContentType="application/vnd.openxmlformats-officedocument.presentationml.slide+xml"/>
  <Override PartName="/ppt/slides/slide338.xml" ContentType="application/vnd.openxmlformats-officedocument.presentationml.slide+xml"/>
  <Override PartName="/ppt/slides/slide385.xml" ContentType="application/vnd.openxmlformats-officedocument.presentationml.slide+xml"/>
  <Override PartName="/ppt/slides/slide524.xml" ContentType="application/vnd.openxmlformats-officedocument.presentationml.slide+xml"/>
  <Override PartName="/ppt/slides/slide571.xml" ContentType="application/vnd.openxmlformats-officedocument.presentationml.slide+xml"/>
  <Override PartName="/ppt/slides/slide177.xml" ContentType="application/vnd.openxmlformats-officedocument.presentationml.slide+xml"/>
  <Override PartName="/ppt/slides/slide316.xml" ContentType="application/vnd.openxmlformats-officedocument.presentationml.slide+xml"/>
  <Override PartName="/ppt/slides/slide363.xml" ContentType="application/vnd.openxmlformats-officedocument.presentationml.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39.xml" ContentType="application/vnd.openxmlformats-officedocument.presentationml.slide+xml"/>
  <Override PartName="/ppt/slides/slide486.xml" ContentType="application/vnd.openxmlformats-officedocument.presentationml.slide+xml"/>
  <Override PartName="/ppt/slides/slide502.xml" ContentType="application/vnd.openxmlformats-officedocument.presentationml.slide+xml"/>
  <Override PartName="/ppt/slides/slide278.xml" ContentType="application/vnd.openxmlformats-officedocument.presentationml.slide+xml"/>
  <Override PartName="/ppt/slides/slide341.xml" ContentType="application/vnd.openxmlformats-officedocument.presentationml.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417.xml" ContentType="application/vnd.openxmlformats-officedocument.presentationml.slide+xml"/>
  <Override PartName="/ppt/slides/slide464.xml" ContentType="application/vnd.openxmlformats-officedocument.presentationml.slide+xml"/>
  <Override PartName="/ppt/slides/slide603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s/slide442.xml" ContentType="application/vnd.openxmlformats-officedocument.presentationml.slide+xml"/>
  <Override PartName="/ppt/slides/slide587.xml" ContentType="application/vnd.openxmlformats-officedocument.presentationml.slide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s/slide234.xml" ContentType="application/vnd.openxmlformats-officedocument.presentationml.slide+xml"/>
  <Override PartName="/ppt/slides/slide281.xml" ContentType="application/vnd.openxmlformats-officedocument.presentationml.slide+xml"/>
  <Override PartName="/ppt/slides/slide379.xml" ContentType="application/vnd.openxmlformats-officedocument.presentationml.slide+xml"/>
  <Override PartName="/ppt/slides/slide41.xml" ContentType="application/vnd.openxmlformats-officedocument.presentationml.slide+xml"/>
  <Override PartName="/ppt/slides/slide357.xml" ContentType="application/vnd.openxmlformats-officedocument.presentationml.slide+xml"/>
  <Override PartName="/ppt/slides/slide420.xml" ContentType="application/vnd.openxmlformats-officedocument.presentationml.slide+xml"/>
  <Override PartName="/ppt/slides/slide518.xml" ContentType="application/vnd.openxmlformats-officedocument.presentationml.slide+xml"/>
  <Override PartName="/ppt/slides/slide565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543.xml" ContentType="application/vnd.openxmlformats-officedocument.presentationml.slide+xml"/>
  <Override PartName="/ppt/slides/slide590.xml" ContentType="application/vnd.openxmlformats-officedocument.presentationml.slide+xml"/>
  <Override PartName="/ppt/slides/slide335.xml" ContentType="application/vnd.openxmlformats-officedocument.presentationml.slide+xml"/>
  <Override PartName="/ppt/slides/slide382.xml" ContentType="application/vnd.openxmlformats-officedocument.presentationml.slide+xml"/>
  <Override PartName="/ppt/slides/slide619.xml" ContentType="application/vnd.openxmlformats-officedocument.presentationml.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slides/slide458.xml" ContentType="application/vnd.openxmlformats-officedocument.presentationml.slide+xml"/>
  <Override PartName="/ppt/slides/slide521.xml" ContentType="application/vnd.openxmlformats-officedocument.presentationml.slide+xml"/>
  <Override PartName="/ppt/slides/slide7.xml" ContentType="application/vnd.openxmlformats-officedocument.presentationml.slide+xml"/>
  <Override PartName="/ppt/slides/slide297.xml" ContentType="application/vnd.openxmlformats-officedocument.presentationml.slide+xml"/>
  <Override PartName="/ppt/slides/slide313.xml" ContentType="application/vnd.openxmlformats-officedocument.presentationml.slide+xml"/>
  <Override PartName="/ppt/slides/slide36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52.xml" ContentType="application/vnd.openxmlformats-officedocument.presentationml.slide+xml"/>
  <Override PartName="/ppt/slides/slide436.xml" ContentType="application/vnd.openxmlformats-officedocument.presentationml.slide+xml"/>
  <Override PartName="/ppt/slides/slide483.xml" ContentType="application/vnd.openxmlformats-officedocument.presentationml.slide+xml"/>
  <Override PartName="/ppt/slides/slide130.xml" ContentType="application/vnd.openxmlformats-officedocument.presentationml.slide+xml"/>
  <Override PartName="/ppt/slides/slide228.xml" ContentType="application/vnd.openxmlformats-officedocument.presentationml.slide+xml"/>
  <Override PartName="/ppt/slides/slide275.xml" ContentType="application/vnd.openxmlformats-officedocument.presentationml.slide+xml"/>
  <Override PartName="/ppt/slides/slide414.xml" ContentType="application/vnd.openxmlformats-officedocument.presentationml.slide+xml"/>
  <Override PartName="/ppt/slides/slide461.xml" ContentType="application/vnd.openxmlformats-officedocument.presentationml.slide+xml"/>
  <Override PartName="/ppt/slides/slide559.xml" ContentType="application/vnd.openxmlformats-officedocument.presentationml.slide+xml"/>
  <Override PartName="/ppt/slides/slide35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slides/slide398.xml" ContentType="application/vnd.openxmlformats-officedocument.presentationml.slide+xml"/>
  <Override PartName="/ppt/slides/slide537.xml" ContentType="application/vnd.openxmlformats-officedocument.presentationml.slide+xml"/>
  <Override PartName="/ppt/slides/slide584.xml" ContentType="application/vnd.openxmlformats-officedocument.presentationml.slide+xml"/>
  <Override PartName="/ppt/slides/slide600.xml" ContentType="application/vnd.openxmlformats-officedocument.presentationml.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329.xml" ContentType="application/vnd.openxmlformats-officedocument.presentationml.slide+xml"/>
  <Override PartName="/ppt/slides/slide376.xml" ContentType="application/vnd.openxmlformats-officedocument.presentationml.slide+xml"/>
  <Override PartName="/ppt/slides/slide168.xml" ContentType="application/vnd.openxmlformats-officedocument.presentationml.slide+xml"/>
  <Override PartName="/ppt/slides/slide231.xml" ContentType="application/vnd.openxmlformats-officedocument.presentationml.slide+xml"/>
  <Override PartName="/ppt/slides/slide515.xml" ContentType="application/vnd.openxmlformats-officedocument.presentationml.slide+xml"/>
  <Override PartName="/ppt/slides/slide562.xml" ContentType="application/vnd.openxmlformats-officedocument.presentationml.slide+xml"/>
  <Override PartName="/ppt/slides/slide307.xml" ContentType="application/vnd.openxmlformats-officedocument.presentationml.slide+xml"/>
  <Override PartName="/ppt/slides/slide354.xml" ContentType="application/vnd.openxmlformats-officedocument.presentationml.slide+xml"/>
  <Override PartName="/ppt/slides/slide499.xml" ContentType="application/vnd.openxmlformats-officedocument.presentationml.slide+xml"/>
  <Override PartName="/ppt/slides/slide540.xml" ContentType="application/vnd.openxmlformats-officedocument.presentationml.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slides/slide332.xml" ContentType="application/vnd.openxmlformats-officedocument.presentationml.slide+xml"/>
  <Override PartName="/ppt/slides/slide477.xml" ContentType="application/vnd.openxmlformats-officedocument.presentationml.slide+xml"/>
  <Override PartName="/ppt/slides/slide124.xml" ContentType="application/vnd.openxmlformats-officedocument.presentationml.slide+xml"/>
  <Override PartName="/ppt/slides/slide171.xml" ContentType="application/vnd.openxmlformats-officedocument.presentationml.slide+xml"/>
  <Override PartName="/ppt/slides/slide269.xml" ContentType="application/vnd.openxmlformats-officedocument.presentationml.slide+xml"/>
  <Override PartName="/ppt/slides/slide616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310.xml" ContentType="application/vnd.openxmlformats-officedocument.presentationml.slide+xml"/>
  <Override PartName="/ppt/slides/slide408.xml" ContentType="application/vnd.openxmlformats-officedocument.presentationml.slide+xml"/>
  <Override PartName="/ppt/slides/slide455.xml" ContentType="application/vnd.openxmlformats-officedocument.presentationml.slide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s/slide102.xml" ContentType="application/vnd.openxmlformats-officedocument.presentationml.slide+xml"/>
  <Override PartName="/ppt/slides/slide247.xml" ContentType="application/vnd.openxmlformats-officedocument.presentationml.slide+xml"/>
  <Override PartName="/ppt/slides/slide294.xml" ContentType="application/vnd.openxmlformats-officedocument.presentationml.slide+xml"/>
  <Override PartName="/ppt/slides/slide433.xml" ContentType="application/vnd.openxmlformats-officedocument.presentationml.slide+xml"/>
  <Override PartName="/ppt/slides/slide480.xml" ContentType="application/vnd.openxmlformats-officedocument.presentationml.slide+xml"/>
  <Override PartName="/ppt/slides/slide57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slides/slide509.xml" ContentType="application/vnd.openxmlformats-officedocument.presentationml.slide+xml"/>
  <Override PartName="/ppt/slides/slide556.xml" ContentType="application/vnd.openxmlformats-officedocument.presentationml.slide+xml"/>
  <Override PartName="/ppt/slides/slide32.xml" ContentType="application/vnd.openxmlformats-officedocument.presentationml.slide+xml"/>
  <Override PartName="/ppt/slides/slide348.xml" ContentType="application/vnd.openxmlformats-officedocument.presentationml.slide+xml"/>
  <Override PartName="/ppt/slides/slide395.xml" ContentType="application/vnd.openxmlformats-officedocument.presentationml.slide+xml"/>
  <Override PartName="/ppt/slides/slide411.xml" ContentType="application/vnd.openxmlformats-officedocument.presentationml.slide+xml"/>
  <Override PartName="/ppt/slides/slide10.xml" ContentType="application/vnd.openxmlformats-officedocument.presentationml.slide+xml"/>
  <Override PartName="/ppt/slides/slide187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534.xml" ContentType="application/vnd.openxmlformats-officedocument.presentationml.slide+xml"/>
  <Override PartName="/ppt/slides/slide581.xml" ContentType="application/vnd.openxmlformats-officedocument.presentationml.slide+xml"/>
  <Override PartName="/ppt/slides/slide326.xml" ContentType="application/vnd.openxmlformats-officedocument.presentationml.slide+xml"/>
  <Override PartName="/ppt/slides/slide373.xml" ContentType="application/vnd.openxmlformats-officedocument.presentationml.slide+xml"/>
  <Override PartName="/ppt/slides/slide512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304.xml" ContentType="application/vnd.openxmlformats-officedocument.presentationml.slide+xml"/>
  <Override PartName="/ppt/slides/slide351.xml" ContentType="application/vnd.openxmlformats-officedocument.presentationml.slide+xml"/>
  <Override PartName="/ppt/slides/slide449.xml" ContentType="application/vnd.openxmlformats-officedocument.presentationml.slide+xml"/>
  <Override PartName="/ppt/slides/slide496.xml" ContentType="application/vnd.openxmlformats-officedocument.presentationml.slide+xml"/>
  <Override PartName="/ppt/slides/slide143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427.xml" ContentType="application/vnd.openxmlformats-officedocument.presentationml.slide+xml"/>
  <Override PartName="/ppt/slides/slide474.xml" ContentType="application/vnd.openxmlformats-officedocument.presentationml.slide+xml"/>
  <Override PartName="/ppt/slides/slide613.xml" ContentType="application/vnd.openxmlformats-officedocument.presentationml.slide+xml"/>
  <Override PartName="/ppt/slides/slide26.xml" ContentType="application/vnd.openxmlformats-officedocument.presentationml.slide+xml"/>
  <Override PartName="/ppt/slides/slide73.xml" ContentType="application/vnd.openxmlformats-officedocument.presentationml.slide+xml"/>
  <Override PartName="/ppt/slides/slide121.xml" ContentType="application/vnd.openxmlformats-officedocument.presentationml.slide+xml"/>
  <Override PartName="/ppt/slides/slide219.xml" ContentType="application/vnd.openxmlformats-officedocument.presentationml.slide+xml"/>
  <Override PartName="/ppt/slides/slide266.xml" ContentType="application/vnd.openxmlformats-officedocument.presentationml.slide+xml"/>
  <Override PartName="/ppt/slides/slide405.xml" ContentType="application/vnd.openxmlformats-officedocument.presentationml.slide+xml"/>
  <Override PartName="/ppt/slides/slide452.xml" ContentType="application/vnd.openxmlformats-officedocument.presentationml.slide+xml"/>
  <Override PartName="/ppt/slides/slide597.xml" ContentType="application/vnd.openxmlformats-officedocument.presentationml.slide+xml"/>
  <Override PartName="/ppt/slides/slide1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s/slide389.xml" ContentType="application/vnd.openxmlformats-officedocument.presentationml.slide+xml"/>
  <Override PartName="/ppt/slides/slide528.xml" ContentType="application/vnd.openxmlformats-officedocument.presentationml.slide+xml"/>
  <Override PartName="/ppt/slides/slide57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s/slide367.xml" ContentType="application/vnd.openxmlformats-officedocument.presentationml.slide+xml"/>
  <Override PartName="/ppt/slides/slide430.xml" ContentType="application/vnd.openxmlformats-officedocument.presentationml.slide+xml"/>
  <Override PartName="/ppt/slides/slide517.xml" ContentType="application/vnd.openxmlformats-officedocument.presentationml.slide+xml"/>
  <Override PartName="/ppt/slides/slide564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309.xml" ContentType="application/vnd.openxmlformats-officedocument.presentationml.slide+xml"/>
  <Override PartName="/ppt/slides/slide356.xml" ContentType="application/vnd.openxmlformats-officedocument.presentationml.slide+xml"/>
  <Override PartName="/ppt/slides/slide506.xml" ContentType="application/vnd.openxmlformats-officedocument.presentationml.slide+xml"/>
  <Override PartName="/ppt/slides/slide553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s/slide345.xml" ContentType="application/vnd.openxmlformats-officedocument.presentationml.slide+xml"/>
  <Override PartName="/ppt/slides/slide392.xml" ContentType="application/vnd.openxmlformats-officedocument.presentationml.slide+xml"/>
  <Override PartName="/ppt/slides/slide479.xml" ContentType="application/vnd.openxmlformats-officedocument.presentationml.slide+xml"/>
  <Override PartName="/ppt/slides/slide531.xml" ContentType="application/vnd.openxmlformats-officedocument.presentationml.slide+xml"/>
  <Override PartName="/ppt/slides/slide542.xml" ContentType="application/vnd.openxmlformats-officedocument.presentationml.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323.xml" ContentType="application/vnd.openxmlformats-officedocument.presentationml.slide+xml"/>
  <Override PartName="/ppt/slides/slide334.xml" ContentType="application/vnd.openxmlformats-officedocument.presentationml.slide+xml"/>
  <Override PartName="/ppt/slides/slide370.xml" ContentType="application/vnd.openxmlformats-officedocument.presentationml.slide+xml"/>
  <Override PartName="/ppt/slides/slide381.xml" ContentType="application/vnd.openxmlformats-officedocument.presentationml.slide+xml"/>
  <Override PartName="/ppt/slides/slide468.xml" ContentType="application/vnd.openxmlformats-officedocument.presentationml.slide+xml"/>
  <Override PartName="/ppt/slides/slide520.xml" ContentType="application/vnd.openxmlformats-officedocument.presentationml.slide+xml"/>
  <Override PartName="/ppt/slides/slide607.xml" ContentType="application/vnd.openxmlformats-officedocument.presentationml.slide+xml"/>
  <Override PartName="/ppt/slides/slide618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slides/slide312.xml" ContentType="application/vnd.openxmlformats-officedocument.presentationml.slide+xml"/>
  <Override PartName="/ppt/slides/slide446.xml" ContentType="application/vnd.openxmlformats-officedocument.presentationml.slide+xml"/>
  <Override PartName="/ppt/slides/slide457.xml" ContentType="application/vnd.openxmlformats-officedocument.presentationml.slide+xml"/>
  <Override PartName="/ppt/slides/slide493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s/slide285.xml" ContentType="application/vnd.openxmlformats-officedocument.presentationml.slide+xml"/>
  <Override PartName="/ppt/slides/slide296.xml" ContentType="application/vnd.openxmlformats-officedocument.presentationml.slide+xml"/>
  <Override PartName="/ppt/slides/slide301.xml" ContentType="application/vnd.openxmlformats-officedocument.presentationml.slide+xml"/>
  <Override PartName="/ppt/slides/slide435.xml" ContentType="application/vnd.openxmlformats-officedocument.presentationml.slide+xml"/>
  <Override PartName="/ppt/slides/slide48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slides/slide424.xml" ContentType="application/vnd.openxmlformats-officedocument.presentationml.slide+xml"/>
  <Override PartName="/ppt/slides/slide471.xml" ContentType="application/vnd.openxmlformats-officedocument.presentationml.slide+xml"/>
  <Override PartName="/ppt/slides/slide558.xml" ContentType="application/vnd.openxmlformats-officedocument.presentationml.slide+xml"/>
  <Override PartName="/ppt/slides/slide569.xml" ContentType="application/vnd.openxmlformats-officedocument.presentationml.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Override PartName="/ppt/slides/slide397.xml" ContentType="application/vnd.openxmlformats-officedocument.presentationml.slide+xml"/>
  <Override PartName="/ppt/slides/slide402.xml" ContentType="application/vnd.openxmlformats-officedocument.presentationml.slide+xml"/>
  <Override PartName="/ppt/slides/slide413.xml" ContentType="application/vnd.openxmlformats-officedocument.presentationml.slide+xml"/>
  <Override PartName="/ppt/slides/slide460.xml" ContentType="application/vnd.openxmlformats-officedocument.presentationml.slide+xml"/>
  <Override PartName="/ppt/slides/slide547.xml" ContentType="application/vnd.openxmlformats-officedocument.presentationml.slide+xml"/>
  <Override PartName="/ppt/slides/slide594.xml" ContentType="application/vnd.openxmlformats-officedocument.presentationml.slide+xml"/>
  <Override PartName="/ppt/slides/slide61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339.xml" ContentType="application/vnd.openxmlformats-officedocument.presentationml.slide+xml"/>
  <Override PartName="/ppt/slides/slide386.xml" ContentType="application/vnd.openxmlformats-officedocument.presentationml.slide+xml"/>
  <Override PartName="/ppt/slides/slide536.xml" ContentType="application/vnd.openxmlformats-officedocument.presentationml.slide+xml"/>
  <Override PartName="/ppt/slides/slide583.xml" ContentType="application/vnd.openxmlformats-officedocument.presentationml.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slides/slide328.xml" ContentType="application/vnd.openxmlformats-officedocument.presentationml.slide+xml"/>
  <Override PartName="/ppt/slides/slide375.xml" ContentType="application/vnd.openxmlformats-officedocument.presentationml.slide+xml"/>
  <Override PartName="/ppt/slides/slide514.xml" ContentType="application/vnd.openxmlformats-officedocument.presentationml.slide+xml"/>
  <Override PartName="/ppt/slides/slide525.xml" ContentType="application/vnd.openxmlformats-officedocument.presentationml.slide+xml"/>
  <Override PartName="/ppt/slides/slide561.xml" ContentType="application/vnd.openxmlformats-officedocument.presentationml.slide+xml"/>
  <Override PartName="/ppt/slides/slide572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67.xml" ContentType="application/vnd.openxmlformats-officedocument.presentationml.slide+xml"/>
  <Override PartName="/ppt/slides/slide306.xml" ContentType="application/vnd.openxmlformats-officedocument.presentationml.slide+xml"/>
  <Override PartName="/ppt/slides/slide317.xml" ContentType="application/vnd.openxmlformats-officedocument.presentationml.slide+xml"/>
  <Override PartName="/ppt/slides/slide353.xml" ContentType="application/vnd.openxmlformats-officedocument.presentationml.slide+xml"/>
  <Override PartName="/ppt/slides/slide364.xml" ContentType="application/vnd.openxmlformats-officedocument.presentationml.slide+xml"/>
  <Override PartName="/ppt/slides/slide498.xml" ContentType="application/vnd.openxmlformats-officedocument.presentationml.slide+xml"/>
  <Override PartName="/ppt/slides/slide503.xml" ContentType="application/vnd.openxmlformats-officedocument.presentationml.slide+xml"/>
  <Override PartName="/ppt/slides/slide550.xml" ContentType="application/vnd.openxmlformats-officedocument.presentationml.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slides/slide342.xml" ContentType="application/vnd.openxmlformats-officedocument.presentationml.slide+xml"/>
  <Override PartName="/ppt/slides/slide487.xml" ContentType="application/vnd.openxmlformats-officedocument.presentationml.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331.xml" ContentType="application/vnd.openxmlformats-officedocument.presentationml.slide+xml"/>
  <Override PartName="/ppt/slides/slide418.xml" ContentType="application/vnd.openxmlformats-officedocument.presentationml.slide+xml"/>
  <Override PartName="/ppt/slides/slide429.xml" ContentType="application/vnd.openxmlformats-officedocument.presentationml.slide+xml"/>
  <Override PartName="/ppt/slides/slide465.xml" ContentType="application/vnd.openxmlformats-officedocument.presentationml.slide+xml"/>
  <Override PartName="/ppt/slides/slide476.xml" ContentType="application/vnd.openxmlformats-officedocument.presentationml.slide+xml"/>
  <Override PartName="/ppt/slides/slide615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slides/slide320.xml" ContentType="application/vnd.openxmlformats-officedocument.presentationml.slide+xml"/>
  <Override PartName="/ppt/slides/slide407.xml" ContentType="application/vnd.openxmlformats-officedocument.presentationml.slide+xml"/>
  <Override PartName="/ppt/slides/slide454.xml" ContentType="application/vnd.openxmlformats-officedocument.presentationml.slide+xml"/>
  <Override PartName="/ppt/slides/slide599.xml" ContentType="application/vnd.openxmlformats-officedocument.presentationml.slide+xml"/>
  <Override PartName="/ppt/slides/slide604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246.xml" ContentType="application/vnd.openxmlformats-officedocument.presentationml.slide+xml"/>
  <Override PartName="/ppt/slides/slide293.xml" ContentType="application/vnd.openxmlformats-officedocument.presentationml.slide+xml"/>
  <Override PartName="/ppt/slides/slide443.xml" ContentType="application/vnd.openxmlformats-officedocument.presentationml.slide+xml"/>
  <Override PartName="/ppt/slides/slide490.xml" ContentType="application/vnd.openxmlformats-officedocument.presentationml.slide+xml"/>
  <Override PartName="/ppt/slides/slide577.xml" ContentType="application/vnd.openxmlformats-officedocument.presentationml.slide+xml"/>
  <Override PartName="/ppt/slides/slide58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Override PartName="/ppt/slides/slide369.xml" ContentType="application/vnd.openxmlformats-officedocument.presentationml.slide+xml"/>
  <Override PartName="/ppt/slides/slide421.xml" ContentType="application/vnd.openxmlformats-officedocument.presentationml.slide+xml"/>
  <Override PartName="/ppt/slides/slide432.xml" ContentType="application/vnd.openxmlformats-officedocument.presentationml.slide+xml"/>
  <Override PartName="/ppt/slides/slide519.xml" ContentType="application/vnd.openxmlformats-officedocument.presentationml.slide+xml"/>
  <Override PartName="/ppt/slides/slide566.xml" ContentType="application/vnd.openxmlformats-officedocument.presentationml.slide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slides/slide358.xml" ContentType="application/vnd.openxmlformats-officedocument.presentationml.slide+xml"/>
  <Override PartName="/ppt/slides/slide410.xml" ContentType="application/vnd.openxmlformats-officedocument.presentationml.slide+xml"/>
  <Override PartName="/ppt/slides/slide508.xml" ContentType="application/vnd.openxmlformats-officedocument.presentationml.slide+xml"/>
  <Override PartName="/ppt/slides/slide555.xml" ContentType="application/vnd.openxmlformats-officedocument.presentationml.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347.xml" ContentType="application/vnd.openxmlformats-officedocument.presentationml.slide+xml"/>
  <Override PartName="/ppt/slides/slide394.xml" ContentType="application/vnd.openxmlformats-officedocument.presentationml.slide+xml"/>
  <Override PartName="/ppt/slides/slide533.xml" ContentType="application/vnd.openxmlformats-officedocument.presentationml.slide+xml"/>
  <Override PartName="/ppt/slides/slide544.xml" ContentType="application/vnd.openxmlformats-officedocument.presentationml.slide+xml"/>
  <Override PartName="/ppt/slides/slide580.xml" ContentType="application/vnd.openxmlformats-officedocument.presentationml.slide+xml"/>
  <Override PartName="/ppt/slides/slide591.xml" ContentType="application/vnd.openxmlformats-officedocument.presentationml.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slides/slide325.xml" ContentType="application/vnd.openxmlformats-officedocument.presentationml.slide+xml"/>
  <Override PartName="/ppt/slides/slide336.xml" ContentType="application/vnd.openxmlformats-officedocument.presentationml.slide+xml"/>
  <Override PartName="/ppt/slides/slide372.xml" ContentType="application/vnd.openxmlformats-officedocument.presentationml.slide+xml"/>
  <Override PartName="/ppt/slides/slide383.xml" ContentType="application/vnd.openxmlformats-officedocument.presentationml.slide+xml"/>
  <Override PartName="/ppt/slides/slide522.xml" ContentType="application/vnd.openxmlformats-officedocument.presentationml.slide+xml"/>
  <Override PartName="/ppt/slides/slide609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314.xml" ContentType="application/vnd.openxmlformats-officedocument.presentationml.slide+xml"/>
  <Override PartName="/ppt/slides/slide361.xml" ContentType="application/vnd.openxmlformats-officedocument.presentationml.slide+xml"/>
  <Override PartName="/ppt/slides/slide448.xml" ContentType="application/vnd.openxmlformats-officedocument.presentationml.slide+xml"/>
  <Override PartName="/ppt/slides/slide459.xml" ContentType="application/vnd.openxmlformats-officedocument.presentationml.slide+xml"/>
  <Override PartName="/ppt/slides/slide495.xml" ContentType="application/vnd.openxmlformats-officedocument.presentationml.slide+xml"/>
  <Override PartName="/ppt/slides/slide511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slides/slide287.xml" ContentType="application/vnd.openxmlformats-officedocument.presentationml.slide+xml"/>
  <Override PartName="/ppt/slides/slide298.xml" ContentType="application/vnd.openxmlformats-officedocument.presentationml.slide+xml"/>
  <Override PartName="/ppt/slides/slide303.xml" ContentType="application/vnd.openxmlformats-officedocument.presentationml.slide+xml"/>
  <Override PartName="/ppt/slides/slide350.xml" ContentType="application/vnd.openxmlformats-officedocument.presentationml.slide+xml"/>
  <Override PartName="/ppt/slides/slide437.xml" ContentType="application/vnd.openxmlformats-officedocument.presentationml.slide+xml"/>
  <Override PartName="/ppt/slides/slide484.xml" ContentType="application/vnd.openxmlformats-officedocument.presentationml.slide+xml"/>
  <Override PartName="/ppt/slides/slide500.xml" ContentType="application/vnd.openxmlformats-officedocument.presentationml.slide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s/slide399.xml" ContentType="application/vnd.openxmlformats-officedocument.presentationml.slide+xml"/>
  <Override PartName="/ppt/slides/slide415.xml" ContentType="application/vnd.openxmlformats-officedocument.presentationml.slide+xml"/>
  <Override PartName="/ppt/slides/slide462.xml" ContentType="application/vnd.openxmlformats-officedocument.presentationml.slide+xml"/>
  <Override PartName="/ppt/slides/slide601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s/slide440.xml" ContentType="application/vnd.openxmlformats-officedocument.presentationml.slide+xml"/>
  <Override PartName="/ppt/slides/slide538.xml" ContentType="application/vnd.openxmlformats-officedocument.presentationml.slide+xml"/>
  <Override PartName="/ppt/slides/slide585.xml" ContentType="application/vnd.openxmlformats-officedocument.presentationml.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377.xml" ContentType="application/vnd.openxmlformats-officedocument.presentationml.slide+xml"/>
  <Override PartName="/ppt/slides/slide516.xml" ContentType="application/vnd.openxmlformats-officedocument.presentationml.slide+xml"/>
  <Override PartName="/ppt/slides/slide563.xml" ContentType="application/vnd.openxmlformats-officedocument.presentationml.slide+xml"/>
  <Override PartName="/ppt/slides/slide169.xml" ContentType="application/vnd.openxmlformats-officedocument.presentationml.slide+xml"/>
  <Override PartName="/ppt/slides/slide308.xml" ContentType="application/vnd.openxmlformats-officedocument.presentationml.slide+xml"/>
  <Override PartName="/ppt/slides/slide355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541.xml" ContentType="application/vnd.openxmlformats-officedocument.presentationml.slide+xml"/>
  <Override PartName="/ppt/slides/slide99.xml" ContentType="application/vnd.openxmlformats-officedocument.presentationml.slide+xml"/>
  <Override PartName="/ppt/slides/slide333.xml" ContentType="application/vnd.openxmlformats-officedocument.presentationml.slide+xml"/>
  <Override PartName="/ppt/slides/slide380.xml" ContentType="application/vnd.openxmlformats-officedocument.presentationml.slide+xml"/>
  <Override PartName="/ppt/slides/slide478.xml" ContentType="application/vnd.openxmlformats-officedocument.presentationml.slide+xml"/>
  <Override PartName="/ppt/slides/slide617.xml" ContentType="application/vnd.openxmlformats-officedocument.presentationml.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409.xml" ContentType="application/vnd.openxmlformats-officedocument.presentationml.slide+xml"/>
  <Override PartName="/ppt/slides/slide456.xml" ContentType="application/vnd.openxmlformats-officedocument.presentationml.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s/slide248.xml" ContentType="application/vnd.openxmlformats-officedocument.presentationml.slide+xml"/>
  <Override PartName="/ppt/slides/slide295.xml" ContentType="application/vnd.openxmlformats-officedocument.presentationml.slide+xml"/>
  <Override PartName="/ppt/slides/slide311.xml" ContentType="application/vnd.openxmlformats-officedocument.presentationml.slide+xml"/>
  <Override PartName="/ppt/slides/slide57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5.xml" ContentType="application/vnd.openxmlformats-officedocument.presentationml.slide+xml"/>
  <Override PartName="/ppt/slides/slide434.xml" ContentType="application/vnd.openxmlformats-officedocument.presentationml.slide+xml"/>
  <Override PartName="/ppt/slides/slide481.xml" ContentType="application/vnd.openxmlformats-officedocument.presentationml.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s/slide226.xml" ContentType="application/vnd.openxmlformats-officedocument.presentationml.slide+xml"/>
  <Override PartName="/ppt/slides/slide273.xml" ContentType="application/vnd.openxmlformats-officedocument.presentationml.slide+xml"/>
  <Override PartName="/ppt/slides/slide412.xml" ContentType="application/vnd.openxmlformats-officedocument.presentationml.slide+xml"/>
  <Override PartName="/ppt/slides/slide557.xml" ContentType="application/vnd.openxmlformats-officedocument.presentationml.slide+xml"/>
  <Override PartName="/ppt/presentation.xml" ContentType="application/vnd.openxmlformats-officedocument.presentationml.presentation.main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slides/slide349.xml" ContentType="application/vnd.openxmlformats-officedocument.presentationml.slide+xml"/>
  <Override PartName="/ppt/slides/slide396.xml" ContentType="application/vnd.openxmlformats-officedocument.presentationml.slide+xml"/>
  <Override PartName="/ppt/slides/slide535.xml" ContentType="application/vnd.openxmlformats-officedocument.presentationml.slide+xml"/>
  <Override PartName="/ppt/slides/slide58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327.xml" ContentType="application/vnd.openxmlformats-officedocument.presentationml.slide+xml"/>
  <Override PartName="/ppt/slides/slide374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513.xml" ContentType="application/vnd.openxmlformats-officedocument.presentationml.slide+xml"/>
  <Override PartName="/ppt/slides/slide56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305.xml" ContentType="application/vnd.openxmlformats-officedocument.presentationml.slide+xml"/>
  <Override PartName="/ppt/slides/slide352.xml" ContentType="application/vnd.openxmlformats-officedocument.presentationml.slide+xml"/>
  <Override PartName="/ppt/slides/slide497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89.xml" ContentType="application/vnd.openxmlformats-officedocument.presentationml.slide+xml"/>
  <Override PartName="/ppt/slides/slide330.xml" ContentType="application/vnd.openxmlformats-officedocument.presentationml.slide+xml"/>
  <Override PartName="/ppt/slides/slide428.xml" ContentType="application/vnd.openxmlformats-officedocument.presentationml.slide+xml"/>
  <Override PartName="/ppt/slides/slide475.xml" ContentType="application/vnd.openxmlformats-officedocument.presentationml.slide+xml"/>
  <Override PartName="/ppt/slides/slide122.xml" ContentType="application/vnd.openxmlformats-officedocument.presentationml.slide+xml"/>
  <Override PartName="/ppt/slides/slide267.xml" ContentType="application/vnd.openxmlformats-officedocument.presentationml.slide+xml"/>
  <Override PartName="/ppt/slides/slide598.xml" ContentType="application/vnd.openxmlformats-officedocument.presentationml.slide+xml"/>
  <Override PartName="/ppt/slides/slide614.xml" ContentType="application/vnd.openxmlformats-officedocument.presentationml.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406.xml" ContentType="application/vnd.openxmlformats-officedocument.presentationml.slide+xml"/>
  <Override PartName="/ppt/slides/slide45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slides/slide245.xml" ContentType="application/vnd.openxmlformats-officedocument.presentationml.slide+xml"/>
  <Override PartName="/ppt/slides/slide292.xml" ContentType="application/vnd.openxmlformats-officedocument.presentationml.slide+xml"/>
  <Override PartName="/ppt/slides/slide431.xml" ContentType="application/vnd.openxmlformats-officedocument.presentationml.slide+xml"/>
  <Override PartName="/ppt/slides/slide529.xml" ContentType="application/vnd.openxmlformats-officedocument.presentationml.slide+xml"/>
  <Override PartName="/ppt/slides/slide576.xml" ContentType="application/vnd.openxmlformats-officedocument.presentationml.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368.xml" ContentType="application/vnd.openxmlformats-officedocument.presentationml.slide+xml"/>
  <Override PartName="/ppt/slides/slide507.xml" ContentType="application/vnd.openxmlformats-officedocument.presentationml.slide+xml"/>
  <Override PartName="/ppt/slides/slide554.xml" ContentType="application/vnd.openxmlformats-officedocument.presentationml.slide+xml"/>
  <Override PartName="/ppt/slides/slide30.xml" ContentType="application/vnd.openxmlformats-officedocument.presentationml.slide+xml"/>
  <Override PartName="/ppt/slides/slide346.xml" ContentType="application/vnd.openxmlformats-officedocument.presentationml.slide+xml"/>
  <Override PartName="/ppt/slides/slide393.xml" ContentType="application/vnd.openxmlformats-officedocument.presentationml.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469.xml" ContentType="application/vnd.openxmlformats-officedocument.presentationml.slide+xml"/>
  <Override PartName="/ppt/slides/slide532.xml" ContentType="application/vnd.openxmlformats-officedocument.presentationml.slide+xml"/>
  <Override PartName="/ppt/slides/slide324.xml" ContentType="application/vnd.openxmlformats-officedocument.presentationml.slide+xml"/>
  <Override PartName="/ppt/slides/slide371.xml" ContentType="application/vnd.openxmlformats-officedocument.presentationml.slide+xml"/>
  <Override PartName="/ppt/slides/slide510.xml" ContentType="application/vnd.openxmlformats-officedocument.presentationml.slide+xml"/>
  <Override PartName="/ppt/slides/slide608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302.xml" ContentType="application/vnd.openxmlformats-officedocument.presentationml.slide+xml"/>
  <Override PartName="/ppt/slides/slide447.xml" ContentType="application/vnd.openxmlformats-officedocument.presentationml.slide+xml"/>
  <Override PartName="/ppt/slides/slide494.xml" ContentType="application/vnd.openxmlformats-officedocument.presentationml.slide+xml"/>
  <Override PartName="/ppt/slides/slide141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slides/slide425.xml" ContentType="application/vnd.openxmlformats-officedocument.presentationml.slide+xml"/>
  <Override PartName="/ppt/slides/slide472.xml" ContentType="application/vnd.openxmlformats-officedocument.presentationml.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217.xml" ContentType="application/vnd.openxmlformats-officedocument.presentationml.slide+xml"/>
  <Override PartName="/ppt/slides/slide264.xml" ContentType="application/vnd.openxmlformats-officedocument.presentationml.slide+xml"/>
  <Override PartName="/ppt/slides/slide611.xml" ContentType="application/vnd.openxmlformats-officedocument.presentationml.slide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slides/slide403.xml" ContentType="application/vnd.openxmlformats-officedocument.presentationml.slide+xml"/>
  <Override PartName="/ppt/slides/slide450.xml" ContentType="application/vnd.openxmlformats-officedocument.presentationml.slide+xml"/>
  <Override PartName="/ppt/slides/slide548.xml" ContentType="application/vnd.openxmlformats-officedocument.presentationml.slide+xml"/>
  <Override PartName="/ppt/slides/slide595.xml" ContentType="application/vnd.openxmlformats-officedocument.presentationml.slide+xml"/>
  <Override PartName="/ppt/slides/slide242.xml" ContentType="application/vnd.openxmlformats-officedocument.presentationml.slide+xml"/>
  <Override PartName="/ppt/slides/slide387.xml" ContentType="application/vnd.openxmlformats-officedocument.presentationml.slide+xml"/>
  <Override PartName="/ppt/slides/slide526.xml" ContentType="application/vnd.openxmlformats-officedocument.presentationml.slide+xml"/>
  <Override PartName="/ppt/slides/slide57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79.xml" ContentType="application/vnd.openxmlformats-officedocument.presentationml.slide+xml"/>
  <Override PartName="/ppt/slides/slide318.xml" ContentType="application/vnd.openxmlformats-officedocument.presentationml.slide+xml"/>
  <Override PartName="/ppt/slides/slide365.xml" ContentType="application/vnd.openxmlformats-officedocument.presentationml.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slides/slide488.xml" ContentType="application/vnd.openxmlformats-officedocument.presentationml.slide+xml"/>
  <Override PartName="/ppt/slides/slide504.xml" ContentType="application/vnd.openxmlformats-officedocument.presentationml.slide+xml"/>
  <Override PartName="/ppt/slides/slide551.xml" ContentType="application/vnd.openxmlformats-officedocument.presentationml.slide+xml"/>
  <Override PartName="/ppt/slides/slide343.xml" ContentType="application/vnd.openxmlformats-officedocument.presentationml.slide+xml"/>
  <Override PartName="/ppt/slides/slide390.xml" ContentType="application/vnd.openxmlformats-officedocument.presentationml.slide+xml"/>
  <Override PartName="/ppt/slides/slide87.xml" ContentType="application/vnd.openxmlformats-officedocument.presentationml.slide+xml"/>
  <Override PartName="/ppt/slides/slide135.xml" ContentType="application/vnd.openxmlformats-officedocument.presentationml.slide+xml"/>
  <Override PartName="/ppt/slides/slide182.xml" ContentType="application/vnd.openxmlformats-officedocument.presentationml.slide+xml"/>
  <Override PartName="/ppt/slides/slide321.xml" ContentType="application/vnd.openxmlformats-officedocument.presentationml.slide+xml"/>
  <Override PartName="/ppt/slides/slide419.xml" ContentType="application/vnd.openxmlformats-officedocument.presentationml.slide+xml"/>
  <Override PartName="/ppt/slides/slide466.xml" ContentType="application/vnd.openxmlformats-officedocument.presentationml.slide+xml"/>
  <Override PartName="/ppt/slides/slide605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444.xml" ContentType="application/vnd.openxmlformats-officedocument.presentationml.slide+xml"/>
  <Override PartName="/ppt/slides/slide491.xml" ContentType="application/vnd.openxmlformats-officedocument.presentationml.slide+xml"/>
  <Override PartName="/ppt/slides/slide589.xml" ContentType="application/vnd.openxmlformats-officedocument.presentationml.slide+xml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slides/slide236.xml" ContentType="application/vnd.openxmlformats-officedocument.presentationml.slide+xml"/>
  <Override PartName="/ppt/slides/slide283.xml" ContentType="application/vnd.openxmlformats-officedocument.presentationml.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422.xml" ContentType="application/vnd.openxmlformats-officedocument.presentationml.slide+xml"/>
  <Override PartName="/ppt/slides/slide567.xml" ContentType="application/vnd.openxmlformats-officedocument.presentationml.slide+xml"/>
  <Override PartName="/ppt/theme/theme1.xml" ContentType="application/vnd.openxmlformats-officedocument.them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359.xml" ContentType="application/vnd.openxmlformats-officedocument.presentationml.slide+xml"/>
  <Override PartName="/ppt/slides/slide400.xml" ContentType="application/vnd.openxmlformats-officedocument.presentationml.slide+xml"/>
  <Override PartName="/ppt/slides/slide545.xml" ContentType="application/vnd.openxmlformats-officedocument.presentationml.slide+xml"/>
  <Override PartName="/ppt/slides/slide592.xml" ContentType="application/vnd.openxmlformats-officedocument.presentationml.slide+xml"/>
  <Override PartName="/ppt/slides/slide21.xml" ContentType="application/vnd.openxmlformats-officedocument.presentationml.slide+xml"/>
  <Override PartName="/ppt/slides/slide198.xml" ContentType="application/vnd.openxmlformats-officedocument.presentationml.slide+xml"/>
  <Override PartName="/ppt/slides/slide337.xml" ContentType="application/vnd.openxmlformats-officedocument.presentationml.slide+xml"/>
  <Override PartName="/ppt/slides/slide384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523.xml" ContentType="application/vnd.openxmlformats-officedocument.presentationml.slide+xml"/>
  <Override PartName="/ppt/slides/slide570.xml" ContentType="application/vnd.openxmlformats-officedocument.presentationml.slide+xml"/>
  <Override PartName="/ppt/slides/slide299.xml" ContentType="application/vnd.openxmlformats-officedocument.presentationml.slide+xml"/>
  <Override PartName="/ppt/slides/slide315.xml" ContentType="application/vnd.openxmlformats-officedocument.presentationml.slide+xml"/>
  <Override PartName="/ppt/slides/slide362.xml" ContentType="application/vnd.openxmlformats-officedocument.presentationml.slide+xml"/>
  <Override PartName="/ppt/slides/slide501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54.xml" ContentType="application/vnd.openxmlformats-officedocument.presentationml.slide+xml"/>
  <Override PartName="/ppt/slides/slide340.xml" ContentType="application/vnd.openxmlformats-officedocument.presentationml.slide+xml"/>
  <Override PartName="/ppt/slides/slide438.xml" ContentType="application/vnd.openxmlformats-officedocument.presentationml.slide+xml"/>
  <Override PartName="/ppt/slides/slide485.xml" ContentType="application/vnd.openxmlformats-officedocument.presentationml.slide+xml"/>
  <Override PartName="/ppt/viewProps.xml" ContentType="application/vnd.openxmlformats-officedocument.presentationml.viewProps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slides/slide416.xml" ContentType="application/vnd.openxmlformats-officedocument.presentationml.slide+xml"/>
  <Override PartName="/ppt/slides/slide463.xml" ContentType="application/vnd.openxmlformats-officedocument.presentationml.slide+xml"/>
  <Override PartName="/ppt/slides/slide37.xml" ContentType="application/vnd.openxmlformats-officedocument.presentationml.slide+xml"/>
  <Override PartName="/ppt/slides/slide84.xml" ContentType="application/vnd.openxmlformats-officedocument.presentationml.slide+xml"/>
  <Override PartName="/ppt/slides/slide208.xml" ContentType="application/vnd.openxmlformats-officedocument.presentationml.slide+xml"/>
  <Override PartName="/ppt/slides/slide255.xml" ContentType="application/vnd.openxmlformats-officedocument.presentationml.slide+xml"/>
  <Override PartName="/ppt/slides/slide539.xml" ContentType="application/vnd.openxmlformats-officedocument.presentationml.slide+xml"/>
  <Override PartName="/ppt/slides/slide586.xml" ContentType="application/vnd.openxmlformats-officedocument.presentationml.slide+xml"/>
  <Override PartName="/ppt/slides/slide602.xml" ContentType="application/vnd.openxmlformats-officedocument.presentationml.slide+xml"/>
  <Override PartName="/ppt/presProps.xml" ContentType="application/vnd.openxmlformats-officedocument.presentationml.presProps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378.xml" ContentType="application/vnd.openxmlformats-officedocument.presentationml.slide+xml"/>
  <Override PartName="/ppt/slides/slide4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772" r:id="rId7"/>
    <p:sldId id="773" r:id="rId8"/>
    <p:sldId id="774" r:id="rId9"/>
    <p:sldId id="775" r:id="rId10"/>
    <p:sldId id="776" r:id="rId11"/>
    <p:sldId id="777" r:id="rId12"/>
    <p:sldId id="778" r:id="rId13"/>
    <p:sldId id="779" r:id="rId14"/>
    <p:sldId id="780" r:id="rId15"/>
    <p:sldId id="781" r:id="rId16"/>
    <p:sldId id="782" r:id="rId17"/>
    <p:sldId id="783" r:id="rId18"/>
    <p:sldId id="784" r:id="rId19"/>
    <p:sldId id="785" r:id="rId20"/>
    <p:sldId id="786" r:id="rId21"/>
    <p:sldId id="787" r:id="rId22"/>
    <p:sldId id="788" r:id="rId23"/>
    <p:sldId id="789" r:id="rId24"/>
    <p:sldId id="790" r:id="rId25"/>
    <p:sldId id="791" r:id="rId26"/>
    <p:sldId id="792" r:id="rId27"/>
    <p:sldId id="793" r:id="rId28"/>
    <p:sldId id="794" r:id="rId29"/>
    <p:sldId id="795" r:id="rId30"/>
    <p:sldId id="796" r:id="rId31"/>
    <p:sldId id="797" r:id="rId32"/>
    <p:sldId id="798" r:id="rId33"/>
    <p:sldId id="799" r:id="rId34"/>
    <p:sldId id="800" r:id="rId35"/>
    <p:sldId id="801" r:id="rId36"/>
    <p:sldId id="802" r:id="rId37"/>
    <p:sldId id="803" r:id="rId38"/>
    <p:sldId id="804" r:id="rId39"/>
    <p:sldId id="805" r:id="rId40"/>
    <p:sldId id="806" r:id="rId41"/>
    <p:sldId id="807" r:id="rId42"/>
    <p:sldId id="808" r:id="rId43"/>
    <p:sldId id="809" r:id="rId44"/>
    <p:sldId id="810" r:id="rId45"/>
    <p:sldId id="811" r:id="rId46"/>
    <p:sldId id="812" r:id="rId47"/>
    <p:sldId id="813" r:id="rId48"/>
    <p:sldId id="814" r:id="rId49"/>
    <p:sldId id="815" r:id="rId50"/>
    <p:sldId id="816" r:id="rId51"/>
    <p:sldId id="817" r:id="rId52"/>
    <p:sldId id="818" r:id="rId53"/>
    <p:sldId id="819" r:id="rId54"/>
    <p:sldId id="820" r:id="rId55"/>
    <p:sldId id="821" r:id="rId56"/>
    <p:sldId id="822" r:id="rId57"/>
    <p:sldId id="823" r:id="rId58"/>
    <p:sldId id="824" r:id="rId59"/>
    <p:sldId id="825" r:id="rId60"/>
    <p:sldId id="826" r:id="rId61"/>
    <p:sldId id="827" r:id="rId62"/>
    <p:sldId id="828" r:id="rId63"/>
    <p:sldId id="829" r:id="rId64"/>
    <p:sldId id="830" r:id="rId65"/>
    <p:sldId id="831" r:id="rId66"/>
    <p:sldId id="832" r:id="rId67"/>
    <p:sldId id="833" r:id="rId68"/>
    <p:sldId id="834" r:id="rId69"/>
    <p:sldId id="835" r:id="rId70"/>
    <p:sldId id="836" r:id="rId71"/>
    <p:sldId id="837" r:id="rId72"/>
    <p:sldId id="838" r:id="rId73"/>
    <p:sldId id="839" r:id="rId74"/>
    <p:sldId id="840" r:id="rId75"/>
    <p:sldId id="841" r:id="rId76"/>
    <p:sldId id="842" r:id="rId77"/>
    <p:sldId id="843" r:id="rId78"/>
    <p:sldId id="844" r:id="rId79"/>
    <p:sldId id="845" r:id="rId80"/>
    <p:sldId id="846" r:id="rId81"/>
    <p:sldId id="847" r:id="rId82"/>
    <p:sldId id="848" r:id="rId83"/>
    <p:sldId id="849" r:id="rId84"/>
    <p:sldId id="850" r:id="rId85"/>
    <p:sldId id="851" r:id="rId86"/>
    <p:sldId id="852" r:id="rId87"/>
    <p:sldId id="853" r:id="rId88"/>
    <p:sldId id="854" r:id="rId89"/>
    <p:sldId id="855" r:id="rId90"/>
    <p:sldId id="856" r:id="rId91"/>
    <p:sldId id="857" r:id="rId92"/>
    <p:sldId id="858" r:id="rId93"/>
    <p:sldId id="859" r:id="rId94"/>
    <p:sldId id="860" r:id="rId95"/>
    <p:sldId id="861" r:id="rId96"/>
    <p:sldId id="862" r:id="rId97"/>
    <p:sldId id="863" r:id="rId98"/>
    <p:sldId id="864" r:id="rId99"/>
    <p:sldId id="865" r:id="rId100"/>
    <p:sldId id="866" r:id="rId101"/>
    <p:sldId id="867" r:id="rId102"/>
    <p:sldId id="868" r:id="rId103"/>
    <p:sldId id="869" r:id="rId104"/>
    <p:sldId id="870" r:id="rId105"/>
    <p:sldId id="871" r:id="rId106"/>
    <p:sldId id="872" r:id="rId107"/>
    <p:sldId id="873" r:id="rId108"/>
    <p:sldId id="874" r:id="rId109"/>
    <p:sldId id="875" r:id="rId110"/>
    <p:sldId id="876" r:id="rId111"/>
    <p:sldId id="877" r:id="rId112"/>
    <p:sldId id="878" r:id="rId113"/>
    <p:sldId id="879" r:id="rId114"/>
    <p:sldId id="880" r:id="rId115"/>
    <p:sldId id="881" r:id="rId116"/>
    <p:sldId id="882" r:id="rId117"/>
    <p:sldId id="883" r:id="rId118"/>
    <p:sldId id="884" r:id="rId119"/>
    <p:sldId id="885" r:id="rId120"/>
    <p:sldId id="886" r:id="rId121"/>
    <p:sldId id="887" r:id="rId122"/>
    <p:sldId id="888" r:id="rId123"/>
    <p:sldId id="889" r:id="rId124"/>
    <p:sldId id="890" r:id="rId125"/>
    <p:sldId id="891" r:id="rId126"/>
    <p:sldId id="892" r:id="rId127"/>
    <p:sldId id="893" r:id="rId128"/>
    <p:sldId id="894" r:id="rId129"/>
    <p:sldId id="895" r:id="rId130"/>
    <p:sldId id="896" r:id="rId131"/>
    <p:sldId id="897" r:id="rId132"/>
    <p:sldId id="898" r:id="rId133"/>
    <p:sldId id="899" r:id="rId134"/>
    <p:sldId id="900" r:id="rId135"/>
    <p:sldId id="901" r:id="rId136"/>
    <p:sldId id="902" r:id="rId137"/>
    <p:sldId id="903" r:id="rId138"/>
    <p:sldId id="904" r:id="rId139"/>
    <p:sldId id="905" r:id="rId140"/>
    <p:sldId id="906" r:id="rId141"/>
    <p:sldId id="907" r:id="rId142"/>
    <p:sldId id="908" r:id="rId143"/>
    <p:sldId id="909" r:id="rId144"/>
    <p:sldId id="910" r:id="rId145"/>
    <p:sldId id="911" r:id="rId146"/>
    <p:sldId id="912" r:id="rId147"/>
    <p:sldId id="913" r:id="rId148"/>
    <p:sldId id="914" r:id="rId149"/>
    <p:sldId id="915" r:id="rId150"/>
    <p:sldId id="916" r:id="rId151"/>
    <p:sldId id="917" r:id="rId152"/>
    <p:sldId id="918" r:id="rId153"/>
    <p:sldId id="919" r:id="rId154"/>
    <p:sldId id="920" r:id="rId155"/>
    <p:sldId id="921" r:id="rId156"/>
    <p:sldId id="922" r:id="rId157"/>
    <p:sldId id="923" r:id="rId158"/>
    <p:sldId id="924" r:id="rId159"/>
    <p:sldId id="925" r:id="rId160"/>
    <p:sldId id="926" r:id="rId161"/>
    <p:sldId id="927" r:id="rId162"/>
    <p:sldId id="928" r:id="rId163"/>
    <p:sldId id="929" r:id="rId164"/>
    <p:sldId id="930" r:id="rId165"/>
    <p:sldId id="931" r:id="rId166"/>
    <p:sldId id="932" r:id="rId167"/>
    <p:sldId id="933" r:id="rId168"/>
    <p:sldId id="934" r:id="rId169"/>
    <p:sldId id="935" r:id="rId170"/>
    <p:sldId id="936" r:id="rId171"/>
    <p:sldId id="937" r:id="rId172"/>
    <p:sldId id="938" r:id="rId173"/>
    <p:sldId id="939" r:id="rId174"/>
    <p:sldId id="940" r:id="rId175"/>
    <p:sldId id="941" r:id="rId176"/>
    <p:sldId id="942" r:id="rId177"/>
    <p:sldId id="943" r:id="rId178"/>
    <p:sldId id="944" r:id="rId179"/>
    <p:sldId id="945" r:id="rId180"/>
    <p:sldId id="946" r:id="rId181"/>
    <p:sldId id="947" r:id="rId182"/>
    <p:sldId id="948" r:id="rId183"/>
    <p:sldId id="949" r:id="rId184"/>
    <p:sldId id="950" r:id="rId185"/>
    <p:sldId id="951" r:id="rId186"/>
    <p:sldId id="952" r:id="rId187"/>
    <p:sldId id="953" r:id="rId188"/>
    <p:sldId id="954" r:id="rId189"/>
    <p:sldId id="955" r:id="rId190"/>
    <p:sldId id="956" r:id="rId191"/>
    <p:sldId id="957" r:id="rId192"/>
    <p:sldId id="958" r:id="rId193"/>
    <p:sldId id="959" r:id="rId194"/>
    <p:sldId id="960" r:id="rId195"/>
    <p:sldId id="961" r:id="rId196"/>
    <p:sldId id="962" r:id="rId197"/>
    <p:sldId id="963" r:id="rId198"/>
    <p:sldId id="964" r:id="rId199"/>
    <p:sldId id="965" r:id="rId200"/>
    <p:sldId id="966" r:id="rId201"/>
    <p:sldId id="967" r:id="rId202"/>
    <p:sldId id="968" r:id="rId203"/>
    <p:sldId id="969" r:id="rId204"/>
    <p:sldId id="970" r:id="rId205"/>
    <p:sldId id="971" r:id="rId206"/>
    <p:sldId id="972" r:id="rId207"/>
    <p:sldId id="973" r:id="rId208"/>
    <p:sldId id="974" r:id="rId209"/>
    <p:sldId id="975" r:id="rId210"/>
    <p:sldId id="976" r:id="rId211"/>
    <p:sldId id="977" r:id="rId212"/>
    <p:sldId id="978" r:id="rId213"/>
    <p:sldId id="979" r:id="rId214"/>
    <p:sldId id="980" r:id="rId215"/>
    <p:sldId id="981" r:id="rId216"/>
    <p:sldId id="982" r:id="rId217"/>
    <p:sldId id="983" r:id="rId218"/>
    <p:sldId id="984" r:id="rId219"/>
    <p:sldId id="985" r:id="rId220"/>
    <p:sldId id="986" r:id="rId221"/>
    <p:sldId id="987" r:id="rId222"/>
    <p:sldId id="988" r:id="rId223"/>
    <p:sldId id="989" r:id="rId224"/>
    <p:sldId id="990" r:id="rId225"/>
    <p:sldId id="991" r:id="rId226"/>
    <p:sldId id="992" r:id="rId227"/>
    <p:sldId id="993" r:id="rId228"/>
    <p:sldId id="994" r:id="rId229"/>
    <p:sldId id="995" r:id="rId230"/>
    <p:sldId id="996" r:id="rId231"/>
    <p:sldId id="997" r:id="rId232"/>
    <p:sldId id="998" r:id="rId233"/>
    <p:sldId id="999" r:id="rId234"/>
    <p:sldId id="1000" r:id="rId235"/>
    <p:sldId id="1001" r:id="rId236"/>
    <p:sldId id="1002" r:id="rId237"/>
    <p:sldId id="1003" r:id="rId238"/>
    <p:sldId id="1004" r:id="rId239"/>
    <p:sldId id="1005" r:id="rId240"/>
    <p:sldId id="1006" r:id="rId241"/>
    <p:sldId id="1007" r:id="rId242"/>
    <p:sldId id="1008" r:id="rId243"/>
    <p:sldId id="1009" r:id="rId244"/>
    <p:sldId id="1010" r:id="rId245"/>
    <p:sldId id="1011" r:id="rId246"/>
    <p:sldId id="1012" r:id="rId247"/>
    <p:sldId id="1013" r:id="rId248"/>
    <p:sldId id="1014" r:id="rId249"/>
    <p:sldId id="1015" r:id="rId250"/>
    <p:sldId id="1016" r:id="rId251"/>
    <p:sldId id="1017" r:id="rId252"/>
    <p:sldId id="1018" r:id="rId253"/>
    <p:sldId id="1019" r:id="rId254"/>
    <p:sldId id="1020" r:id="rId255"/>
    <p:sldId id="1021" r:id="rId256"/>
    <p:sldId id="1022" r:id="rId257"/>
    <p:sldId id="1023" r:id="rId258"/>
    <p:sldId id="1024" r:id="rId259"/>
    <p:sldId id="1025" r:id="rId260"/>
    <p:sldId id="1026" r:id="rId261"/>
    <p:sldId id="1027" r:id="rId262"/>
    <p:sldId id="1028" r:id="rId263"/>
    <p:sldId id="1029" r:id="rId264"/>
    <p:sldId id="1030" r:id="rId265"/>
    <p:sldId id="1031" r:id="rId266"/>
    <p:sldId id="1032" r:id="rId267"/>
    <p:sldId id="1033" r:id="rId268"/>
    <p:sldId id="1034" r:id="rId269"/>
    <p:sldId id="1035" r:id="rId270"/>
    <p:sldId id="1036" r:id="rId271"/>
    <p:sldId id="1037" r:id="rId272"/>
    <p:sldId id="1038" r:id="rId273"/>
    <p:sldId id="1039" r:id="rId274"/>
    <p:sldId id="1040" r:id="rId275"/>
    <p:sldId id="1041" r:id="rId276"/>
    <p:sldId id="1042" r:id="rId277"/>
    <p:sldId id="1043" r:id="rId278"/>
    <p:sldId id="1044" r:id="rId279"/>
    <p:sldId id="1045" r:id="rId280"/>
    <p:sldId id="1046" r:id="rId281"/>
    <p:sldId id="1047" r:id="rId282"/>
    <p:sldId id="1048" r:id="rId283"/>
    <p:sldId id="1049" r:id="rId284"/>
    <p:sldId id="1050" r:id="rId285"/>
    <p:sldId id="1051" r:id="rId286"/>
    <p:sldId id="1052" r:id="rId287"/>
    <p:sldId id="1053" r:id="rId288"/>
    <p:sldId id="1054" r:id="rId289"/>
    <p:sldId id="1055" r:id="rId290"/>
    <p:sldId id="1056" r:id="rId291"/>
    <p:sldId id="1057" r:id="rId292"/>
    <p:sldId id="1058" r:id="rId293"/>
    <p:sldId id="1059" r:id="rId294"/>
    <p:sldId id="1060" r:id="rId295"/>
    <p:sldId id="1061" r:id="rId296"/>
    <p:sldId id="1062" r:id="rId297"/>
    <p:sldId id="1063" r:id="rId298"/>
    <p:sldId id="1064" r:id="rId299"/>
    <p:sldId id="1065" r:id="rId300"/>
    <p:sldId id="1066" r:id="rId301"/>
    <p:sldId id="1067" r:id="rId302"/>
    <p:sldId id="1068" r:id="rId303"/>
    <p:sldId id="1069" r:id="rId304"/>
    <p:sldId id="1070" r:id="rId305"/>
    <p:sldId id="1071" r:id="rId306"/>
    <p:sldId id="1072" r:id="rId307"/>
    <p:sldId id="1073" r:id="rId308"/>
    <p:sldId id="1074" r:id="rId309"/>
    <p:sldId id="1075" r:id="rId310"/>
    <p:sldId id="1076" r:id="rId311"/>
    <p:sldId id="1077" r:id="rId312"/>
    <p:sldId id="1078" r:id="rId313"/>
    <p:sldId id="1079" r:id="rId314"/>
    <p:sldId id="1080" r:id="rId315"/>
    <p:sldId id="1081" r:id="rId316"/>
    <p:sldId id="1082" r:id="rId317"/>
    <p:sldId id="1083" r:id="rId318"/>
    <p:sldId id="1084" r:id="rId319"/>
    <p:sldId id="1085" r:id="rId320"/>
    <p:sldId id="1086" r:id="rId321"/>
    <p:sldId id="1087" r:id="rId322"/>
    <p:sldId id="1088" r:id="rId323"/>
    <p:sldId id="1089" r:id="rId324"/>
    <p:sldId id="1090" r:id="rId325"/>
    <p:sldId id="1091" r:id="rId326"/>
    <p:sldId id="1092" r:id="rId327"/>
    <p:sldId id="1093" r:id="rId328"/>
    <p:sldId id="1094" r:id="rId329"/>
    <p:sldId id="1095" r:id="rId330"/>
    <p:sldId id="1096" r:id="rId331"/>
    <p:sldId id="1097" r:id="rId332"/>
    <p:sldId id="1098" r:id="rId333"/>
    <p:sldId id="1099" r:id="rId334"/>
    <p:sldId id="1100" r:id="rId335"/>
    <p:sldId id="1101" r:id="rId336"/>
    <p:sldId id="1102" r:id="rId337"/>
    <p:sldId id="1103" r:id="rId338"/>
    <p:sldId id="1104" r:id="rId339"/>
    <p:sldId id="1105" r:id="rId340"/>
    <p:sldId id="1106" r:id="rId341"/>
    <p:sldId id="1107" r:id="rId342"/>
    <p:sldId id="1108" r:id="rId343"/>
    <p:sldId id="1109" r:id="rId344"/>
    <p:sldId id="1110" r:id="rId345"/>
    <p:sldId id="1111" r:id="rId346"/>
    <p:sldId id="1112" r:id="rId347"/>
    <p:sldId id="1113" r:id="rId348"/>
    <p:sldId id="1114" r:id="rId349"/>
    <p:sldId id="1115" r:id="rId350"/>
    <p:sldId id="1116" r:id="rId351"/>
    <p:sldId id="1117" r:id="rId352"/>
    <p:sldId id="1118" r:id="rId353"/>
    <p:sldId id="1119" r:id="rId354"/>
    <p:sldId id="1120" r:id="rId355"/>
    <p:sldId id="1121" r:id="rId356"/>
    <p:sldId id="1122" r:id="rId357"/>
    <p:sldId id="1123" r:id="rId358"/>
    <p:sldId id="1124" r:id="rId359"/>
    <p:sldId id="1125" r:id="rId360"/>
    <p:sldId id="1126" r:id="rId361"/>
    <p:sldId id="1127" r:id="rId362"/>
    <p:sldId id="1128" r:id="rId363"/>
    <p:sldId id="1129" r:id="rId364"/>
    <p:sldId id="1130" r:id="rId365"/>
    <p:sldId id="1131" r:id="rId366"/>
    <p:sldId id="1132" r:id="rId367"/>
    <p:sldId id="1133" r:id="rId368"/>
    <p:sldId id="1134" r:id="rId369"/>
    <p:sldId id="1135" r:id="rId370"/>
    <p:sldId id="1136" r:id="rId371"/>
    <p:sldId id="1137" r:id="rId372"/>
    <p:sldId id="1138" r:id="rId373"/>
    <p:sldId id="1139" r:id="rId374"/>
    <p:sldId id="1140" r:id="rId375"/>
    <p:sldId id="1141" r:id="rId376"/>
    <p:sldId id="1142" r:id="rId377"/>
    <p:sldId id="1143" r:id="rId378"/>
    <p:sldId id="1144" r:id="rId379"/>
    <p:sldId id="1145" r:id="rId380"/>
    <p:sldId id="1146" r:id="rId381"/>
    <p:sldId id="1147" r:id="rId382"/>
    <p:sldId id="1148" r:id="rId383"/>
    <p:sldId id="1149" r:id="rId384"/>
    <p:sldId id="1150" r:id="rId385"/>
    <p:sldId id="1151" r:id="rId386"/>
    <p:sldId id="1152" r:id="rId387"/>
    <p:sldId id="1153" r:id="rId388"/>
    <p:sldId id="1154" r:id="rId389"/>
    <p:sldId id="1155" r:id="rId390"/>
    <p:sldId id="1156" r:id="rId391"/>
    <p:sldId id="1157" r:id="rId392"/>
    <p:sldId id="1158" r:id="rId393"/>
    <p:sldId id="1159" r:id="rId394"/>
    <p:sldId id="1160" r:id="rId395"/>
    <p:sldId id="1161" r:id="rId396"/>
    <p:sldId id="1162" r:id="rId397"/>
    <p:sldId id="1163" r:id="rId398"/>
    <p:sldId id="1164" r:id="rId399"/>
    <p:sldId id="1165" r:id="rId400"/>
    <p:sldId id="1166" r:id="rId401"/>
    <p:sldId id="1167" r:id="rId402"/>
    <p:sldId id="1168" r:id="rId403"/>
    <p:sldId id="1169" r:id="rId404"/>
    <p:sldId id="1170" r:id="rId405"/>
    <p:sldId id="1171" r:id="rId406"/>
    <p:sldId id="1172" r:id="rId407"/>
    <p:sldId id="1173" r:id="rId408"/>
    <p:sldId id="1174" r:id="rId409"/>
    <p:sldId id="1175" r:id="rId410"/>
    <p:sldId id="1176" r:id="rId411"/>
    <p:sldId id="1177" r:id="rId412"/>
    <p:sldId id="1178" r:id="rId413"/>
    <p:sldId id="1179" r:id="rId414"/>
    <p:sldId id="1180" r:id="rId415"/>
    <p:sldId id="1181" r:id="rId416"/>
    <p:sldId id="1182" r:id="rId417"/>
    <p:sldId id="1183" r:id="rId418"/>
    <p:sldId id="1184" r:id="rId419"/>
    <p:sldId id="1185" r:id="rId420"/>
    <p:sldId id="1186" r:id="rId421"/>
    <p:sldId id="1187" r:id="rId422"/>
    <p:sldId id="1188" r:id="rId423"/>
    <p:sldId id="1189" r:id="rId424"/>
    <p:sldId id="1190" r:id="rId425"/>
    <p:sldId id="1191" r:id="rId426"/>
    <p:sldId id="1192" r:id="rId427"/>
    <p:sldId id="1193" r:id="rId428"/>
    <p:sldId id="1194" r:id="rId429"/>
    <p:sldId id="1195" r:id="rId430"/>
    <p:sldId id="1196" r:id="rId431"/>
    <p:sldId id="1197" r:id="rId432"/>
    <p:sldId id="1198" r:id="rId433"/>
    <p:sldId id="1199" r:id="rId434"/>
    <p:sldId id="1200" r:id="rId435"/>
    <p:sldId id="1201" r:id="rId436"/>
    <p:sldId id="1202" r:id="rId437"/>
    <p:sldId id="1203" r:id="rId438"/>
    <p:sldId id="1204" r:id="rId439"/>
    <p:sldId id="1205" r:id="rId440"/>
    <p:sldId id="1206" r:id="rId441"/>
    <p:sldId id="1207" r:id="rId442"/>
    <p:sldId id="1208" r:id="rId443"/>
    <p:sldId id="1209" r:id="rId444"/>
    <p:sldId id="1210" r:id="rId445"/>
    <p:sldId id="1211" r:id="rId446"/>
    <p:sldId id="1212" r:id="rId447"/>
    <p:sldId id="1213" r:id="rId448"/>
    <p:sldId id="1214" r:id="rId449"/>
    <p:sldId id="1215" r:id="rId450"/>
    <p:sldId id="1216" r:id="rId451"/>
    <p:sldId id="1217" r:id="rId452"/>
    <p:sldId id="1218" r:id="rId453"/>
    <p:sldId id="1219" r:id="rId454"/>
    <p:sldId id="1220" r:id="rId455"/>
    <p:sldId id="1221" r:id="rId456"/>
    <p:sldId id="1222" r:id="rId457"/>
    <p:sldId id="1223" r:id="rId458"/>
    <p:sldId id="1224" r:id="rId459"/>
    <p:sldId id="1225" r:id="rId460"/>
    <p:sldId id="1226" r:id="rId461"/>
    <p:sldId id="1227" r:id="rId462"/>
    <p:sldId id="1228" r:id="rId463"/>
    <p:sldId id="1229" r:id="rId464"/>
    <p:sldId id="1230" r:id="rId465"/>
    <p:sldId id="1231" r:id="rId466"/>
    <p:sldId id="1232" r:id="rId467"/>
    <p:sldId id="1233" r:id="rId468"/>
    <p:sldId id="1234" r:id="rId469"/>
    <p:sldId id="1235" r:id="rId470"/>
    <p:sldId id="1236" r:id="rId471"/>
    <p:sldId id="1237" r:id="rId472"/>
    <p:sldId id="1238" r:id="rId473"/>
    <p:sldId id="1239" r:id="rId474"/>
    <p:sldId id="1240" r:id="rId475"/>
    <p:sldId id="1241" r:id="rId476"/>
    <p:sldId id="1242" r:id="rId477"/>
    <p:sldId id="1243" r:id="rId478"/>
    <p:sldId id="1244" r:id="rId479"/>
    <p:sldId id="1245" r:id="rId480"/>
    <p:sldId id="1246" r:id="rId481"/>
    <p:sldId id="1247" r:id="rId482"/>
    <p:sldId id="1248" r:id="rId483"/>
    <p:sldId id="1249" r:id="rId484"/>
    <p:sldId id="1250" r:id="rId485"/>
    <p:sldId id="1251" r:id="rId486"/>
    <p:sldId id="1252" r:id="rId487"/>
    <p:sldId id="1253" r:id="rId488"/>
    <p:sldId id="1254" r:id="rId489"/>
    <p:sldId id="1255" r:id="rId490"/>
    <p:sldId id="1256" r:id="rId491"/>
    <p:sldId id="1257" r:id="rId492"/>
    <p:sldId id="1258" r:id="rId493"/>
    <p:sldId id="1259" r:id="rId494"/>
    <p:sldId id="1260" r:id="rId495"/>
    <p:sldId id="1261" r:id="rId496"/>
    <p:sldId id="1262" r:id="rId497"/>
    <p:sldId id="1263" r:id="rId498"/>
    <p:sldId id="1264" r:id="rId499"/>
    <p:sldId id="1265" r:id="rId500"/>
    <p:sldId id="1266" r:id="rId501"/>
    <p:sldId id="1267" r:id="rId502"/>
    <p:sldId id="1268" r:id="rId503"/>
    <p:sldId id="1269" r:id="rId504"/>
    <p:sldId id="1270" r:id="rId505"/>
    <p:sldId id="1271" r:id="rId506"/>
    <p:sldId id="1272" r:id="rId507"/>
    <p:sldId id="1273" r:id="rId508"/>
    <p:sldId id="1274" r:id="rId509"/>
    <p:sldId id="1275" r:id="rId510"/>
    <p:sldId id="1276" r:id="rId511"/>
    <p:sldId id="1277" r:id="rId512"/>
    <p:sldId id="1278" r:id="rId513"/>
    <p:sldId id="1279" r:id="rId514"/>
    <p:sldId id="1280" r:id="rId515"/>
    <p:sldId id="1281" r:id="rId516"/>
    <p:sldId id="1282" r:id="rId517"/>
    <p:sldId id="1283" r:id="rId518"/>
    <p:sldId id="1284" r:id="rId519"/>
    <p:sldId id="1285" r:id="rId520"/>
    <p:sldId id="1286" r:id="rId521"/>
    <p:sldId id="1287" r:id="rId522"/>
    <p:sldId id="1288" r:id="rId523"/>
    <p:sldId id="1289" r:id="rId524"/>
    <p:sldId id="1290" r:id="rId525"/>
    <p:sldId id="1291" r:id="rId526"/>
    <p:sldId id="1292" r:id="rId527"/>
    <p:sldId id="1293" r:id="rId528"/>
    <p:sldId id="1294" r:id="rId529"/>
    <p:sldId id="1295" r:id="rId530"/>
    <p:sldId id="1296" r:id="rId531"/>
    <p:sldId id="1297" r:id="rId532"/>
    <p:sldId id="1298" r:id="rId533"/>
    <p:sldId id="1299" r:id="rId534"/>
    <p:sldId id="1300" r:id="rId535"/>
    <p:sldId id="1301" r:id="rId536"/>
    <p:sldId id="1302" r:id="rId537"/>
    <p:sldId id="1303" r:id="rId538"/>
    <p:sldId id="1304" r:id="rId539"/>
    <p:sldId id="1305" r:id="rId540"/>
    <p:sldId id="1306" r:id="rId541"/>
    <p:sldId id="1307" r:id="rId542"/>
    <p:sldId id="1308" r:id="rId543"/>
    <p:sldId id="1309" r:id="rId544"/>
    <p:sldId id="1310" r:id="rId545"/>
    <p:sldId id="1311" r:id="rId546"/>
    <p:sldId id="1312" r:id="rId547"/>
    <p:sldId id="1313" r:id="rId548"/>
    <p:sldId id="1314" r:id="rId549"/>
    <p:sldId id="1315" r:id="rId550"/>
    <p:sldId id="1316" r:id="rId551"/>
    <p:sldId id="1317" r:id="rId552"/>
    <p:sldId id="1318" r:id="rId553"/>
    <p:sldId id="1319" r:id="rId554"/>
    <p:sldId id="1320" r:id="rId555"/>
    <p:sldId id="1321" r:id="rId556"/>
    <p:sldId id="1322" r:id="rId557"/>
    <p:sldId id="1323" r:id="rId558"/>
    <p:sldId id="1324" r:id="rId559"/>
    <p:sldId id="1325" r:id="rId560"/>
    <p:sldId id="1326" r:id="rId561"/>
    <p:sldId id="1327" r:id="rId562"/>
    <p:sldId id="1328" r:id="rId563"/>
    <p:sldId id="1329" r:id="rId564"/>
    <p:sldId id="1330" r:id="rId565"/>
    <p:sldId id="1331" r:id="rId566"/>
    <p:sldId id="1332" r:id="rId567"/>
    <p:sldId id="1333" r:id="rId568"/>
    <p:sldId id="1334" r:id="rId569"/>
    <p:sldId id="1335" r:id="rId570"/>
    <p:sldId id="1336" r:id="rId571"/>
    <p:sldId id="1337" r:id="rId572"/>
    <p:sldId id="1338" r:id="rId573"/>
    <p:sldId id="1339" r:id="rId574"/>
    <p:sldId id="1340" r:id="rId575"/>
    <p:sldId id="1341" r:id="rId576"/>
    <p:sldId id="1342" r:id="rId577"/>
    <p:sldId id="1343" r:id="rId578"/>
    <p:sldId id="1344" r:id="rId579"/>
    <p:sldId id="1345" r:id="rId580"/>
    <p:sldId id="1346" r:id="rId581"/>
    <p:sldId id="1347" r:id="rId582"/>
    <p:sldId id="1348" r:id="rId583"/>
    <p:sldId id="1349" r:id="rId584"/>
    <p:sldId id="1350" r:id="rId585"/>
    <p:sldId id="1351" r:id="rId586"/>
    <p:sldId id="1352" r:id="rId587"/>
    <p:sldId id="1353" r:id="rId588"/>
    <p:sldId id="1354" r:id="rId589"/>
    <p:sldId id="1355" r:id="rId590"/>
    <p:sldId id="1356" r:id="rId591"/>
    <p:sldId id="1357" r:id="rId592"/>
    <p:sldId id="1358" r:id="rId593"/>
    <p:sldId id="1359" r:id="rId594"/>
    <p:sldId id="1360" r:id="rId595"/>
    <p:sldId id="1361" r:id="rId596"/>
    <p:sldId id="1362" r:id="rId597"/>
    <p:sldId id="1363" r:id="rId598"/>
    <p:sldId id="1364" r:id="rId599"/>
    <p:sldId id="1365" r:id="rId600"/>
    <p:sldId id="1366" r:id="rId601"/>
    <p:sldId id="1367" r:id="rId602"/>
    <p:sldId id="1368" r:id="rId603"/>
    <p:sldId id="1369" r:id="rId604"/>
    <p:sldId id="1370" r:id="rId605"/>
    <p:sldId id="1371" r:id="rId606"/>
    <p:sldId id="1372" r:id="rId607"/>
    <p:sldId id="1373" r:id="rId608"/>
    <p:sldId id="1374" r:id="rId609"/>
    <p:sldId id="1375" r:id="rId610"/>
    <p:sldId id="1376" r:id="rId611"/>
    <p:sldId id="1377" r:id="rId612"/>
    <p:sldId id="1378" r:id="rId613"/>
    <p:sldId id="1379" r:id="rId614"/>
    <p:sldId id="1380" r:id="rId615"/>
    <p:sldId id="261" r:id="rId616"/>
    <p:sldId id="262" r:id="rId617"/>
    <p:sldId id="263" r:id="rId618"/>
    <p:sldId id="264" r:id="rId619"/>
    <p:sldId id="265" r:id="rId6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531" Type="http://schemas.openxmlformats.org/officeDocument/2006/relationships/slide" Target="slides/slide530.xml"/><Relationship Id="rId573" Type="http://schemas.openxmlformats.org/officeDocument/2006/relationships/slide" Target="slides/slide572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42" Type="http://schemas.openxmlformats.org/officeDocument/2006/relationships/slide" Target="slides/slide541.xml"/><Relationship Id="rId584" Type="http://schemas.openxmlformats.org/officeDocument/2006/relationships/slide" Target="slides/slide583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86" Type="http://schemas.openxmlformats.org/officeDocument/2006/relationships/slide" Target="slides/slide485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553" Type="http://schemas.openxmlformats.org/officeDocument/2006/relationships/slide" Target="slides/slide552.xml"/><Relationship Id="rId609" Type="http://schemas.openxmlformats.org/officeDocument/2006/relationships/slide" Target="slides/slide60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595" Type="http://schemas.openxmlformats.org/officeDocument/2006/relationships/slide" Target="slides/slide594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497" Type="http://schemas.openxmlformats.org/officeDocument/2006/relationships/slide" Target="slides/slide496.xml"/><Relationship Id="rId620" Type="http://schemas.openxmlformats.org/officeDocument/2006/relationships/slide" Target="slides/slide619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22" Type="http://schemas.openxmlformats.org/officeDocument/2006/relationships/slide" Target="slides/slide521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564" Type="http://schemas.openxmlformats.org/officeDocument/2006/relationships/slide" Target="slides/slide563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slide" Target="slides/slide46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502" Type="http://schemas.openxmlformats.org/officeDocument/2006/relationships/slide" Target="slides/slide501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44" Type="http://schemas.openxmlformats.org/officeDocument/2006/relationships/slide" Target="slides/slide543.xml"/><Relationship Id="rId586" Type="http://schemas.openxmlformats.org/officeDocument/2006/relationships/slide" Target="slides/slide585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611" Type="http://schemas.openxmlformats.org/officeDocument/2006/relationships/slide" Target="slides/slide610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88" Type="http://schemas.openxmlformats.org/officeDocument/2006/relationships/slide" Target="slides/slide487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13" Type="http://schemas.openxmlformats.org/officeDocument/2006/relationships/slide" Target="slides/slide512.xml"/><Relationship Id="rId555" Type="http://schemas.openxmlformats.org/officeDocument/2006/relationships/slide" Target="slides/slide554.xml"/><Relationship Id="rId597" Type="http://schemas.openxmlformats.org/officeDocument/2006/relationships/slide" Target="slides/slide596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457" Type="http://schemas.openxmlformats.org/officeDocument/2006/relationships/slide" Target="slides/slide456.xml"/><Relationship Id="rId622" Type="http://schemas.openxmlformats.org/officeDocument/2006/relationships/viewProps" Target="viewProps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524" Type="http://schemas.openxmlformats.org/officeDocument/2006/relationships/slide" Target="slides/slide523.xml"/><Relationship Id="rId566" Type="http://schemas.openxmlformats.org/officeDocument/2006/relationships/slide" Target="slides/slide565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577" Type="http://schemas.openxmlformats.org/officeDocument/2006/relationships/slide" Target="slides/slide576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602" Type="http://schemas.openxmlformats.org/officeDocument/2006/relationships/slide" Target="slides/slide601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79" Type="http://schemas.openxmlformats.org/officeDocument/2006/relationships/slide" Target="slides/slide478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546" Type="http://schemas.openxmlformats.org/officeDocument/2006/relationships/slide" Target="slides/slide545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588" Type="http://schemas.openxmlformats.org/officeDocument/2006/relationships/slide" Target="slides/slide587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slide" Target="slides/slide447.xml"/><Relationship Id="rId613" Type="http://schemas.openxmlformats.org/officeDocument/2006/relationships/slide" Target="slides/slide612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57" Type="http://schemas.openxmlformats.org/officeDocument/2006/relationships/slide" Target="slides/slide556.xml"/><Relationship Id="rId599" Type="http://schemas.openxmlformats.org/officeDocument/2006/relationships/slide" Target="slides/slide598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459" Type="http://schemas.openxmlformats.org/officeDocument/2006/relationships/slide" Target="slides/slide458.xml"/><Relationship Id="rId624" Type="http://schemas.openxmlformats.org/officeDocument/2006/relationships/tableStyles" Target="tableStyles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526" Type="http://schemas.openxmlformats.org/officeDocument/2006/relationships/slide" Target="slides/slide525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537" Type="http://schemas.openxmlformats.org/officeDocument/2006/relationships/slide" Target="slides/slide536.xml"/><Relationship Id="rId579" Type="http://schemas.openxmlformats.org/officeDocument/2006/relationships/slide" Target="slides/slide578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418" Type="http://schemas.openxmlformats.org/officeDocument/2006/relationships/slide" Target="slides/slide417.xml"/><Relationship Id="rId439" Type="http://schemas.openxmlformats.org/officeDocument/2006/relationships/slide" Target="slides/slide438.xml"/><Relationship Id="rId590" Type="http://schemas.openxmlformats.org/officeDocument/2006/relationships/slide" Target="slides/slide589.xml"/><Relationship Id="rId604" Type="http://schemas.openxmlformats.org/officeDocument/2006/relationships/slide" Target="slides/slide603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471" Type="http://schemas.openxmlformats.org/officeDocument/2006/relationships/slide" Target="slides/slide470.xml"/><Relationship Id="rId506" Type="http://schemas.openxmlformats.org/officeDocument/2006/relationships/slide" Target="slides/slide50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492" Type="http://schemas.openxmlformats.org/officeDocument/2006/relationships/slide" Target="slides/slide491.xml"/><Relationship Id="rId527" Type="http://schemas.openxmlformats.org/officeDocument/2006/relationships/slide" Target="slides/slide526.xml"/><Relationship Id="rId548" Type="http://schemas.openxmlformats.org/officeDocument/2006/relationships/slide" Target="slides/slide547.xml"/><Relationship Id="rId569" Type="http://schemas.openxmlformats.org/officeDocument/2006/relationships/slide" Target="slides/slide568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429" Type="http://schemas.openxmlformats.org/officeDocument/2006/relationships/slide" Target="slides/slide428.xml"/><Relationship Id="rId580" Type="http://schemas.openxmlformats.org/officeDocument/2006/relationships/slide" Target="slides/slide579.xml"/><Relationship Id="rId615" Type="http://schemas.openxmlformats.org/officeDocument/2006/relationships/slide" Target="slides/slide614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461" Type="http://schemas.openxmlformats.org/officeDocument/2006/relationships/slide" Target="slides/slide460.xml"/><Relationship Id="rId482" Type="http://schemas.openxmlformats.org/officeDocument/2006/relationships/slide" Target="slides/slide481.xml"/><Relationship Id="rId517" Type="http://schemas.openxmlformats.org/officeDocument/2006/relationships/slide" Target="slides/slide516.xml"/><Relationship Id="rId538" Type="http://schemas.openxmlformats.org/officeDocument/2006/relationships/slide" Target="slides/slide537.xml"/><Relationship Id="rId559" Type="http://schemas.openxmlformats.org/officeDocument/2006/relationships/slide" Target="slides/slide558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570" Type="http://schemas.openxmlformats.org/officeDocument/2006/relationships/slide" Target="slides/slide569.xml"/><Relationship Id="rId591" Type="http://schemas.openxmlformats.org/officeDocument/2006/relationships/slide" Target="slides/slide590.xml"/><Relationship Id="rId605" Type="http://schemas.openxmlformats.org/officeDocument/2006/relationships/slide" Target="slides/slide604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72" Type="http://schemas.openxmlformats.org/officeDocument/2006/relationships/slide" Target="slides/slide471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28" Type="http://schemas.openxmlformats.org/officeDocument/2006/relationships/slide" Target="slides/slide527.xml"/><Relationship Id="rId549" Type="http://schemas.openxmlformats.org/officeDocument/2006/relationships/slide" Target="slides/slide54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560" Type="http://schemas.openxmlformats.org/officeDocument/2006/relationships/slide" Target="slides/slide559.xml"/><Relationship Id="rId581" Type="http://schemas.openxmlformats.org/officeDocument/2006/relationships/slide" Target="slides/slide580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616" Type="http://schemas.openxmlformats.org/officeDocument/2006/relationships/slide" Target="slides/slide615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62" Type="http://schemas.openxmlformats.org/officeDocument/2006/relationships/slide" Target="slides/slide461.xml"/><Relationship Id="rId483" Type="http://schemas.openxmlformats.org/officeDocument/2006/relationships/slide" Target="slides/slide482.xml"/><Relationship Id="rId518" Type="http://schemas.openxmlformats.org/officeDocument/2006/relationships/slide" Target="slides/slide517.xml"/><Relationship Id="rId539" Type="http://schemas.openxmlformats.org/officeDocument/2006/relationships/slide" Target="slides/slide53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550" Type="http://schemas.openxmlformats.org/officeDocument/2006/relationships/slide" Target="slides/slide549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571" Type="http://schemas.openxmlformats.org/officeDocument/2006/relationships/slide" Target="slides/slide570.xml"/><Relationship Id="rId592" Type="http://schemas.openxmlformats.org/officeDocument/2006/relationships/slide" Target="slides/slide591.xml"/><Relationship Id="rId606" Type="http://schemas.openxmlformats.org/officeDocument/2006/relationships/slide" Target="slides/slide605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452" Type="http://schemas.openxmlformats.org/officeDocument/2006/relationships/slide" Target="slides/slide451.xml"/><Relationship Id="rId473" Type="http://schemas.openxmlformats.org/officeDocument/2006/relationships/slide" Target="slides/slide472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529" Type="http://schemas.openxmlformats.org/officeDocument/2006/relationships/slide" Target="slides/slide528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40" Type="http://schemas.openxmlformats.org/officeDocument/2006/relationships/slide" Target="slides/slide539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561" Type="http://schemas.openxmlformats.org/officeDocument/2006/relationships/slide" Target="slides/slide560.xml"/><Relationship Id="rId582" Type="http://schemas.openxmlformats.org/officeDocument/2006/relationships/slide" Target="slides/slide581.xml"/><Relationship Id="rId617" Type="http://schemas.openxmlformats.org/officeDocument/2006/relationships/slide" Target="slides/slide616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463" Type="http://schemas.openxmlformats.org/officeDocument/2006/relationships/slide" Target="slides/slide462.xml"/><Relationship Id="rId484" Type="http://schemas.openxmlformats.org/officeDocument/2006/relationships/slide" Target="slides/slide483.xml"/><Relationship Id="rId519" Type="http://schemas.openxmlformats.org/officeDocument/2006/relationships/slide" Target="slides/slide518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530" Type="http://schemas.openxmlformats.org/officeDocument/2006/relationships/slide" Target="slides/slide529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551" Type="http://schemas.openxmlformats.org/officeDocument/2006/relationships/slide" Target="slides/slide550.xml"/><Relationship Id="rId572" Type="http://schemas.openxmlformats.org/officeDocument/2006/relationships/slide" Target="slides/slide571.xml"/><Relationship Id="rId593" Type="http://schemas.openxmlformats.org/officeDocument/2006/relationships/slide" Target="slides/slide592.xml"/><Relationship Id="rId607" Type="http://schemas.openxmlformats.org/officeDocument/2006/relationships/slide" Target="slides/slide606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slide" Target="slides/slide452.xml"/><Relationship Id="rId474" Type="http://schemas.openxmlformats.org/officeDocument/2006/relationships/slide" Target="slides/slide473.xml"/><Relationship Id="rId509" Type="http://schemas.openxmlformats.org/officeDocument/2006/relationships/slide" Target="slides/slide508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541" Type="http://schemas.openxmlformats.org/officeDocument/2006/relationships/slide" Target="slides/slide540.xml"/><Relationship Id="rId562" Type="http://schemas.openxmlformats.org/officeDocument/2006/relationships/slide" Target="slides/slide561.xml"/><Relationship Id="rId583" Type="http://schemas.openxmlformats.org/officeDocument/2006/relationships/slide" Target="slides/slide582.xml"/><Relationship Id="rId618" Type="http://schemas.openxmlformats.org/officeDocument/2006/relationships/slide" Target="slides/slide617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464" Type="http://schemas.openxmlformats.org/officeDocument/2006/relationships/slide" Target="slides/slide463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52" Type="http://schemas.openxmlformats.org/officeDocument/2006/relationships/slide" Target="slides/slide551.xml"/><Relationship Id="rId594" Type="http://schemas.openxmlformats.org/officeDocument/2006/relationships/slide" Target="slides/slide593.xml"/><Relationship Id="rId608" Type="http://schemas.openxmlformats.org/officeDocument/2006/relationships/slide" Target="slides/slide60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563" Type="http://schemas.openxmlformats.org/officeDocument/2006/relationships/slide" Target="slides/slide562.xml"/><Relationship Id="rId619" Type="http://schemas.openxmlformats.org/officeDocument/2006/relationships/slide" Target="slides/slide61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532" Type="http://schemas.openxmlformats.org/officeDocument/2006/relationships/slide" Target="slides/slide531.xml"/><Relationship Id="rId574" Type="http://schemas.openxmlformats.org/officeDocument/2006/relationships/slide" Target="slides/slide573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543" Type="http://schemas.openxmlformats.org/officeDocument/2006/relationships/slide" Target="slides/slide542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585" Type="http://schemas.openxmlformats.org/officeDocument/2006/relationships/slide" Target="slides/slide584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610" Type="http://schemas.openxmlformats.org/officeDocument/2006/relationships/slide" Target="slides/slide60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54" Type="http://schemas.openxmlformats.org/officeDocument/2006/relationships/slide" Target="slides/slide553.xml"/><Relationship Id="rId596" Type="http://schemas.openxmlformats.org/officeDocument/2006/relationships/slide" Target="slides/slide595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621" Type="http://schemas.openxmlformats.org/officeDocument/2006/relationships/presProps" Target="pres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534" Type="http://schemas.openxmlformats.org/officeDocument/2006/relationships/slide" Target="slides/slide533.xml"/><Relationship Id="rId576" Type="http://schemas.openxmlformats.org/officeDocument/2006/relationships/slide" Target="slides/slide575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601" Type="http://schemas.openxmlformats.org/officeDocument/2006/relationships/slide" Target="slides/slide600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545" Type="http://schemas.openxmlformats.org/officeDocument/2006/relationships/slide" Target="slides/slide544.xml"/><Relationship Id="rId587" Type="http://schemas.openxmlformats.org/officeDocument/2006/relationships/slide" Target="slides/slide586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612" Type="http://schemas.openxmlformats.org/officeDocument/2006/relationships/slide" Target="slides/slide611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556" Type="http://schemas.openxmlformats.org/officeDocument/2006/relationships/slide" Target="slides/slide555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598" Type="http://schemas.openxmlformats.org/officeDocument/2006/relationships/slide" Target="slides/slide597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623" Type="http://schemas.openxmlformats.org/officeDocument/2006/relationships/theme" Target="theme/theme1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567" Type="http://schemas.openxmlformats.org/officeDocument/2006/relationships/slide" Target="slides/slide566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36" Type="http://schemas.openxmlformats.org/officeDocument/2006/relationships/slide" Target="slides/slide535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603" Type="http://schemas.openxmlformats.org/officeDocument/2006/relationships/slide" Target="slides/slide602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547" Type="http://schemas.openxmlformats.org/officeDocument/2006/relationships/slide" Target="slides/slide546.xml"/><Relationship Id="rId589" Type="http://schemas.openxmlformats.org/officeDocument/2006/relationships/slide" Target="slides/slide588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614" Type="http://schemas.openxmlformats.org/officeDocument/2006/relationships/slide" Target="slides/slide613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516" Type="http://schemas.openxmlformats.org/officeDocument/2006/relationships/slide" Target="slides/slide515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953000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Lenda:Teknologji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Tema:Trafiku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Nxeneset:Bleona</a:t>
            </a:r>
            <a:r>
              <a:rPr lang="en-US" dirty="0" smtClean="0"/>
              <a:t> </a:t>
            </a:r>
            <a:r>
              <a:rPr lang="en-US" dirty="0" err="1" smtClean="0"/>
              <a:t>Gashi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Artina</a:t>
            </a:r>
            <a:r>
              <a:rPr lang="en-US" dirty="0" smtClean="0"/>
              <a:t> Rama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4876800" cy="1399032"/>
          </a:xfrm>
        </p:spPr>
        <p:txBody>
          <a:bodyPr/>
          <a:lstStyle/>
          <a:p>
            <a:r>
              <a:rPr lang="en-US" dirty="0" err="1" smtClean="0"/>
              <a:t>Rreziqet</a:t>
            </a:r>
            <a:r>
              <a:rPr lang="en-US" dirty="0" smtClean="0"/>
              <a:t> ne </a:t>
            </a:r>
            <a:r>
              <a:rPr lang="en-US" dirty="0" err="1" smtClean="0"/>
              <a:t>trafik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Shkaqet</a:t>
            </a:r>
            <a:r>
              <a:rPr lang="en-US" dirty="0" smtClean="0"/>
              <a:t> </a:t>
            </a:r>
            <a:r>
              <a:rPr lang="en-US" dirty="0" err="1" smtClean="0"/>
              <a:t>kryesore</a:t>
            </a:r>
            <a:r>
              <a:rPr lang="en-US" dirty="0" smtClean="0"/>
              <a:t> per </a:t>
            </a:r>
            <a:r>
              <a:rPr lang="en-US" dirty="0" err="1" smtClean="0"/>
              <a:t>aksidentet</a:t>
            </a:r>
            <a:r>
              <a:rPr lang="en-US" dirty="0" smtClean="0"/>
              <a:t> ne </a:t>
            </a:r>
            <a:r>
              <a:rPr lang="en-US" dirty="0" err="1" smtClean="0"/>
              <a:t>trafik</a:t>
            </a:r>
            <a:r>
              <a:rPr lang="en-US" dirty="0" smtClean="0"/>
              <a:t> </a:t>
            </a:r>
            <a:r>
              <a:rPr lang="en-US" dirty="0" err="1" smtClean="0"/>
              <a:t>jane</a:t>
            </a:r>
            <a:r>
              <a:rPr lang="en-US" dirty="0" smtClean="0"/>
              <a:t> </a:t>
            </a:r>
            <a:r>
              <a:rPr lang="en-US" dirty="0" err="1" smtClean="0"/>
              <a:t>moskujdesi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mosrespektimi</a:t>
            </a:r>
            <a:r>
              <a:rPr lang="en-US" dirty="0" smtClean="0"/>
              <a:t>  I </a:t>
            </a:r>
            <a:r>
              <a:rPr lang="en-US" dirty="0" err="1" smtClean="0"/>
              <a:t>rregullave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I </a:t>
            </a:r>
            <a:r>
              <a:rPr lang="en-US" dirty="0" err="1" smtClean="0"/>
              <a:t>shenjave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komunikacionit</a:t>
            </a:r>
            <a:r>
              <a:rPr lang="en-US" dirty="0" smtClean="0"/>
              <a:t>  </a:t>
            </a:r>
            <a:r>
              <a:rPr lang="en-US" dirty="0" err="1" smtClean="0"/>
              <a:t>shpejtesia</a:t>
            </a:r>
            <a:r>
              <a:rPr lang="en-US" dirty="0" smtClean="0"/>
              <a:t> e </a:t>
            </a:r>
            <a:r>
              <a:rPr lang="en-US" dirty="0" err="1" smtClean="0"/>
              <a:t>madhe</a:t>
            </a:r>
            <a:r>
              <a:rPr lang="en-US" dirty="0" smtClean="0"/>
              <a:t> e </a:t>
            </a:r>
            <a:r>
              <a:rPr lang="en-US" dirty="0" err="1" smtClean="0"/>
              <a:t>ngasjes</a:t>
            </a:r>
            <a:r>
              <a:rPr lang="en-US" dirty="0" smtClean="0"/>
              <a:t> se </a:t>
            </a:r>
            <a:r>
              <a:rPr lang="en-US" dirty="0" err="1" smtClean="0"/>
              <a:t>automjeteve,ngasja</a:t>
            </a:r>
            <a:r>
              <a:rPr lang="en-US" dirty="0" smtClean="0"/>
              <a:t> me </a:t>
            </a:r>
            <a:r>
              <a:rPr lang="en-US" dirty="0" err="1" smtClean="0"/>
              <a:t>gjendje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duhur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gjendje</a:t>
            </a:r>
            <a:r>
              <a:rPr lang="en-US" dirty="0" smtClean="0"/>
              <a:t> e </a:t>
            </a:r>
            <a:r>
              <a:rPr lang="en-US" dirty="0" err="1" smtClean="0"/>
              <a:t>keqe</a:t>
            </a:r>
            <a:r>
              <a:rPr lang="en-US" dirty="0" smtClean="0"/>
              <a:t> e </a:t>
            </a:r>
            <a:r>
              <a:rPr lang="en-US" dirty="0" err="1" smtClean="0"/>
              <a:t>rrugeve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e </a:t>
            </a:r>
            <a:r>
              <a:rPr lang="en-US" dirty="0" err="1" smtClean="0"/>
              <a:t>automjeteve</a:t>
            </a:r>
            <a:r>
              <a:rPr lang="en-US" dirty="0" smtClean="0"/>
              <a:t> ne </a:t>
            </a:r>
            <a:r>
              <a:rPr lang="en-US" dirty="0" err="1" smtClean="0"/>
              <a:t>komunikacion</a:t>
            </a:r>
            <a:r>
              <a:rPr lang="en-US" dirty="0" smtClean="0"/>
              <a:t>. Ne </a:t>
            </a:r>
            <a:r>
              <a:rPr lang="en-US" dirty="0" err="1" smtClean="0"/>
              <a:t>Kosove</a:t>
            </a:r>
            <a:r>
              <a:rPr lang="en-US" dirty="0" smtClean="0"/>
              <a:t> ne </a:t>
            </a:r>
            <a:r>
              <a:rPr lang="en-US" dirty="0" err="1" smtClean="0"/>
              <a:t>vitin</a:t>
            </a:r>
            <a:r>
              <a:rPr lang="en-US" dirty="0" smtClean="0"/>
              <a:t> 2003 </a:t>
            </a:r>
            <a:r>
              <a:rPr lang="en-US" dirty="0" err="1" smtClean="0"/>
              <a:t>kane</a:t>
            </a:r>
            <a:r>
              <a:rPr lang="en-US" dirty="0" smtClean="0"/>
              <a:t> 5485 </a:t>
            </a:r>
            <a:r>
              <a:rPr lang="en-US" dirty="0" err="1" smtClean="0"/>
              <a:t>aksidente</a:t>
            </a:r>
            <a:r>
              <a:rPr lang="en-US" dirty="0" smtClean="0"/>
              <a:t> </a:t>
            </a:r>
            <a:r>
              <a:rPr lang="en-US" dirty="0" err="1" smtClean="0"/>
              <a:t>prej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cilave</a:t>
            </a:r>
            <a:r>
              <a:rPr lang="en-US" dirty="0" smtClean="0"/>
              <a:t> ne 93 </a:t>
            </a:r>
            <a:r>
              <a:rPr lang="en-US" dirty="0" err="1" smtClean="0"/>
              <a:t>aksidente</a:t>
            </a:r>
            <a:r>
              <a:rPr lang="en-US" dirty="0" smtClean="0"/>
              <a:t> fatale </a:t>
            </a:r>
            <a:r>
              <a:rPr lang="en-US" dirty="0" err="1" smtClean="0"/>
              <a:t>kane</a:t>
            </a:r>
            <a:r>
              <a:rPr lang="en-US" dirty="0" smtClean="0"/>
              <a:t> </a:t>
            </a:r>
            <a:r>
              <a:rPr lang="en-US" dirty="0" err="1" smtClean="0"/>
              <a:t>humbur</a:t>
            </a:r>
            <a:r>
              <a:rPr lang="en-US" dirty="0" smtClean="0"/>
              <a:t> </a:t>
            </a:r>
            <a:r>
              <a:rPr lang="en-US" dirty="0" err="1" smtClean="0"/>
              <a:t>jeten</a:t>
            </a:r>
            <a:r>
              <a:rPr lang="en-US" dirty="0" smtClean="0"/>
              <a:t> 130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pesuar</a:t>
            </a:r>
            <a:r>
              <a:rPr lang="en-US" dirty="0" smtClean="0"/>
              <a:t> </a:t>
            </a:r>
            <a:r>
              <a:rPr lang="en-US" dirty="0" err="1" smtClean="0"/>
              <a:t>lendime</a:t>
            </a:r>
            <a:r>
              <a:rPr lang="en-US" dirty="0" smtClean="0"/>
              <a:t> 2012 persona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xp\Desktop\IMG_53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4230194" cy="2806700"/>
          </a:xfrm>
          <a:prstGeom prst="rect">
            <a:avLst/>
          </a:prstGeom>
          <a:noFill/>
        </p:spPr>
      </p:pic>
      <p:pic>
        <p:nvPicPr>
          <p:cNvPr id="1027" name="Picture 3" descr="C:\Documents and Settings\xp\Desktop\IMG_536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52400"/>
            <a:ext cx="4572000" cy="3124200"/>
          </a:xfrm>
          <a:prstGeom prst="rect">
            <a:avLst/>
          </a:prstGeom>
          <a:noFill/>
        </p:spPr>
      </p:pic>
      <p:pic>
        <p:nvPicPr>
          <p:cNvPr id="1028" name="Picture 4" descr="C:\Documents and Settings\xp\Desktop\IMG_53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200400"/>
            <a:ext cx="4605866" cy="2590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5400" y="3886200"/>
            <a:ext cx="4124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 </a:t>
            </a:r>
            <a:r>
              <a:rPr lang="en-US" dirty="0" err="1" smtClean="0"/>
              <a:t>vitin</a:t>
            </a:r>
            <a:r>
              <a:rPr lang="en-US" dirty="0" smtClean="0"/>
              <a:t> 2002 </a:t>
            </a:r>
            <a:r>
              <a:rPr lang="en-US" dirty="0" err="1" smtClean="0"/>
              <a:t>numri</a:t>
            </a:r>
            <a:r>
              <a:rPr lang="en-US" dirty="0" smtClean="0"/>
              <a:t> I </a:t>
            </a:r>
            <a:r>
              <a:rPr lang="en-US" dirty="0" err="1" smtClean="0"/>
              <a:t>femijeve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m-</a:t>
            </a:r>
          </a:p>
          <a:p>
            <a:r>
              <a:rPr lang="en-US" dirty="0" err="1" smtClean="0"/>
              <a:t>oshes</a:t>
            </a:r>
            <a:r>
              <a:rPr lang="en-US" dirty="0" smtClean="0"/>
              <a:t>  5-14vjec </a:t>
            </a:r>
            <a:r>
              <a:rPr lang="en-US" dirty="0" err="1" smtClean="0"/>
              <a:t>kane</a:t>
            </a:r>
            <a:r>
              <a:rPr lang="en-US" dirty="0" smtClean="0"/>
              <a:t> </a:t>
            </a:r>
            <a:r>
              <a:rPr lang="en-US" dirty="0" err="1" smtClean="0"/>
              <a:t>humbur</a:t>
            </a:r>
            <a:r>
              <a:rPr lang="en-US" dirty="0" smtClean="0"/>
              <a:t> </a:t>
            </a:r>
            <a:r>
              <a:rPr lang="en-US" dirty="0" err="1" smtClean="0"/>
              <a:t>jeten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ne </a:t>
            </a:r>
            <a:r>
              <a:rPr lang="en-US" dirty="0" err="1" smtClean="0"/>
              <a:t>trafik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dirty="0" err="1" smtClean="0"/>
              <a:t>Motocikleta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pjeset</a:t>
            </a:r>
            <a:r>
              <a:rPr lang="en-US" dirty="0" smtClean="0"/>
              <a:t> e </a:t>
            </a:r>
            <a:r>
              <a:rPr lang="en-US" dirty="0" err="1" smtClean="0"/>
              <a:t>saj</a:t>
            </a:r>
            <a:endParaRPr lang="en-US" dirty="0"/>
          </a:p>
        </p:txBody>
      </p:sp>
      <p:pic>
        <p:nvPicPr>
          <p:cNvPr id="2050" name="Picture 2" descr="C:\Documents and Settings\xp\Desktop\IMG_53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1"/>
            <a:ext cx="2742343" cy="1828800"/>
          </a:xfrm>
          <a:prstGeom prst="rect">
            <a:avLst/>
          </a:prstGeom>
          <a:noFill/>
        </p:spPr>
      </p:pic>
      <p:pic>
        <p:nvPicPr>
          <p:cNvPr id="2051" name="Picture 3" descr="C:\Documents and Settings\xp\Desktop\IMG_53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219200"/>
            <a:ext cx="2590800" cy="19431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86400" y="1066800"/>
            <a:ext cx="342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Motocikleta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mjet</a:t>
            </a:r>
            <a:r>
              <a:rPr lang="en-US" dirty="0" smtClean="0"/>
              <a:t> I </a:t>
            </a:r>
            <a:r>
              <a:rPr lang="en-US" dirty="0" err="1" smtClean="0"/>
              <a:t>komunikacionit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shfrytezohet</a:t>
            </a:r>
            <a:r>
              <a:rPr lang="en-US" dirty="0" smtClean="0"/>
              <a:t> per </a:t>
            </a:r>
            <a:r>
              <a:rPr lang="en-US" dirty="0" err="1" smtClean="0"/>
              <a:t>trafik</a:t>
            </a:r>
            <a:r>
              <a:rPr lang="en-US" dirty="0" smtClean="0"/>
              <a:t> individual. Sot </a:t>
            </a:r>
            <a:r>
              <a:rPr lang="en-US" dirty="0" err="1" smtClean="0"/>
              <a:t>kemi</a:t>
            </a:r>
            <a:r>
              <a:rPr lang="en-US" dirty="0" smtClean="0"/>
              <a:t> </a:t>
            </a:r>
            <a:r>
              <a:rPr lang="en-US" dirty="0" err="1" smtClean="0"/>
              <a:t>shum</a:t>
            </a:r>
            <a:r>
              <a:rPr lang="en-US" dirty="0" smtClean="0"/>
              <a:t> </a:t>
            </a:r>
            <a:r>
              <a:rPr lang="en-US" dirty="0" err="1" smtClean="0"/>
              <a:t>lloje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motocikletave.ato </a:t>
            </a:r>
            <a:r>
              <a:rPr lang="en-US" dirty="0" err="1" smtClean="0"/>
              <a:t>dallojne</a:t>
            </a:r>
            <a:r>
              <a:rPr lang="en-US" dirty="0" smtClean="0"/>
              <a:t> </a:t>
            </a:r>
            <a:r>
              <a:rPr lang="en-US" dirty="0" err="1" smtClean="0"/>
              <a:t>pernga</a:t>
            </a:r>
            <a:r>
              <a:rPr lang="en-US" dirty="0" smtClean="0"/>
              <a:t> </a:t>
            </a:r>
            <a:r>
              <a:rPr lang="en-US" dirty="0" err="1" smtClean="0"/>
              <a:t>vellimi</a:t>
            </a:r>
            <a:r>
              <a:rPr lang="en-US" dirty="0" smtClean="0"/>
              <a:t> I </a:t>
            </a:r>
            <a:r>
              <a:rPr lang="en-US" dirty="0" err="1" smtClean="0"/>
              <a:t>cilindrave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motorit</a:t>
            </a:r>
            <a:r>
              <a:rPr lang="en-US" dirty="0" smtClean="0"/>
              <a:t> 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jete</a:t>
            </a:r>
            <a:r>
              <a:rPr lang="en-US" dirty="0" smtClean="0"/>
              <a:t> </a:t>
            </a:r>
            <a:r>
              <a:rPr lang="en-US" dirty="0" err="1" smtClean="0"/>
              <a:t>prej</a:t>
            </a:r>
            <a:r>
              <a:rPr lang="en-US" dirty="0" smtClean="0"/>
              <a:t> 50cm3 ne </a:t>
            </a:r>
            <a:r>
              <a:rPr lang="en-US" dirty="0" err="1" smtClean="0"/>
              <a:t>motocikletat</a:t>
            </a:r>
            <a:r>
              <a:rPr lang="en-US" dirty="0" smtClean="0"/>
              <a:t> e </a:t>
            </a:r>
            <a:r>
              <a:rPr lang="en-US" dirty="0" err="1" smtClean="0"/>
              <a:t>vogla</a:t>
            </a:r>
            <a:r>
              <a:rPr lang="en-US" dirty="0" smtClean="0"/>
              <a:t> </a:t>
            </a:r>
            <a:r>
              <a:rPr lang="en-US" dirty="0" err="1" smtClean="0"/>
              <a:t>deri</a:t>
            </a:r>
            <a:r>
              <a:rPr lang="en-US" dirty="0" smtClean="0"/>
              <a:t> ne </a:t>
            </a:r>
            <a:r>
              <a:rPr lang="en-US" dirty="0" err="1" smtClean="0"/>
              <a:t>mbi</a:t>
            </a:r>
            <a:r>
              <a:rPr lang="en-US" dirty="0" smtClean="0"/>
              <a:t> 2000cm3ne </a:t>
            </a:r>
            <a:r>
              <a:rPr lang="en-US" dirty="0" err="1" smtClean="0"/>
              <a:t>motocikletat</a:t>
            </a:r>
            <a:r>
              <a:rPr lang="en-US" dirty="0" smtClean="0"/>
              <a:t> e </a:t>
            </a:r>
            <a:r>
              <a:rPr lang="en-US" dirty="0" err="1" smtClean="0"/>
              <a:t>fuqishme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4196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Motocikleta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mirembajtur</a:t>
            </a:r>
            <a:r>
              <a:rPr lang="en-US" dirty="0" smtClean="0"/>
              <a:t> </a:t>
            </a:r>
            <a:r>
              <a:rPr lang="en-US" dirty="0" err="1" smtClean="0"/>
              <a:t>rregullisht.Ato</a:t>
            </a:r>
            <a:r>
              <a:rPr lang="en-US" dirty="0" smtClean="0"/>
              <a:t> j me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ndieshme</a:t>
            </a:r>
            <a:r>
              <a:rPr lang="en-US" dirty="0" smtClean="0"/>
              <a:t> </a:t>
            </a:r>
            <a:r>
              <a:rPr lang="en-US" dirty="0" err="1" smtClean="0"/>
              <a:t>ndaj</a:t>
            </a:r>
            <a:r>
              <a:rPr lang="en-US" dirty="0" smtClean="0"/>
              <a:t> </a:t>
            </a:r>
            <a:r>
              <a:rPr lang="en-US" dirty="0" err="1" smtClean="0"/>
              <a:t>prishjeve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ndryshme</a:t>
            </a:r>
            <a:r>
              <a:rPr lang="en-US" dirty="0" smtClean="0"/>
              <a:t> </a:t>
            </a:r>
            <a:r>
              <a:rPr lang="en-US" dirty="0" err="1" smtClean="0"/>
              <a:t>sesa</a:t>
            </a:r>
            <a:r>
              <a:rPr lang="en-US" dirty="0" smtClean="0"/>
              <a:t> </a:t>
            </a:r>
            <a:r>
              <a:rPr lang="en-US" dirty="0" err="1" smtClean="0"/>
              <a:t>automobilet.Mirembajta</a:t>
            </a:r>
            <a:r>
              <a:rPr lang="en-US" dirty="0" smtClean="0"/>
              <a:t> e </a:t>
            </a:r>
            <a:r>
              <a:rPr lang="en-US" dirty="0" err="1" smtClean="0"/>
              <a:t>rregullt</a:t>
            </a:r>
            <a:r>
              <a:rPr lang="en-US" dirty="0" smtClean="0"/>
              <a:t> e </a:t>
            </a:r>
            <a:r>
              <a:rPr lang="en-US" dirty="0" err="1" smtClean="0"/>
              <a:t>motocikletes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e </a:t>
            </a:r>
            <a:r>
              <a:rPr lang="en-US" dirty="0" err="1" smtClean="0"/>
              <a:t>domosdoshme</a:t>
            </a:r>
            <a:r>
              <a:rPr lang="en-US" dirty="0" smtClean="0"/>
              <a:t> per </a:t>
            </a:r>
            <a:r>
              <a:rPr lang="en-US" dirty="0" err="1" smtClean="0"/>
              <a:t>shkak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sigurise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per </a:t>
            </a:r>
            <a:r>
              <a:rPr lang="en-US" dirty="0" err="1" smtClean="0"/>
              <a:t>t’ia</a:t>
            </a:r>
            <a:r>
              <a:rPr lang="en-US" dirty="0" smtClean="0"/>
              <a:t> </a:t>
            </a:r>
            <a:r>
              <a:rPr lang="en-US" dirty="0" err="1" smtClean="0"/>
              <a:t>zgjatur</a:t>
            </a:r>
            <a:r>
              <a:rPr lang="en-US" dirty="0" smtClean="0"/>
              <a:t> </a:t>
            </a:r>
            <a:r>
              <a:rPr lang="en-US" dirty="0" err="1" smtClean="0"/>
              <a:t>jeten</a:t>
            </a:r>
            <a:r>
              <a:rPr lang="en-US" dirty="0" smtClean="0"/>
              <a:t> </a:t>
            </a:r>
            <a:r>
              <a:rPr lang="en-US" dirty="0" err="1" smtClean="0"/>
              <a:t>motocikletes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dim se </a:t>
            </a:r>
            <a:r>
              <a:rPr lang="en-US" dirty="0" err="1" smtClean="0"/>
              <a:t>motocikleta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pastrohet</a:t>
            </a:r>
            <a:r>
              <a:rPr lang="en-US" dirty="0" smtClean="0"/>
              <a:t> </a:t>
            </a:r>
            <a:r>
              <a:rPr lang="en-US" dirty="0" err="1" smtClean="0"/>
              <a:t>rregullisht</a:t>
            </a:r>
            <a:r>
              <a:rPr lang="en-US" dirty="0" smtClean="0"/>
              <a:t> </a:t>
            </a:r>
            <a:r>
              <a:rPr lang="en-US" dirty="0" err="1" smtClean="0"/>
              <a:t>sepse</a:t>
            </a:r>
            <a:r>
              <a:rPr lang="en-US" dirty="0" smtClean="0"/>
              <a:t> ne </a:t>
            </a:r>
            <a:r>
              <a:rPr lang="en-US" dirty="0" err="1" smtClean="0"/>
              <a:t>kete</a:t>
            </a:r>
            <a:r>
              <a:rPr lang="en-US" dirty="0" smtClean="0"/>
              <a:t> </a:t>
            </a:r>
            <a:r>
              <a:rPr lang="en-US" dirty="0" err="1" smtClean="0"/>
              <a:t>menyre</a:t>
            </a:r>
            <a:r>
              <a:rPr lang="en-US" dirty="0" smtClean="0"/>
              <a:t> </a:t>
            </a:r>
            <a:r>
              <a:rPr lang="en-US" dirty="0" err="1" smtClean="0"/>
              <a:t>ajo</a:t>
            </a:r>
            <a:r>
              <a:rPr lang="en-US" dirty="0" smtClean="0"/>
              <a:t> </a:t>
            </a:r>
            <a:r>
              <a:rPr lang="en-US" dirty="0" err="1" smtClean="0"/>
              <a:t>funksionon</a:t>
            </a:r>
            <a:r>
              <a:rPr lang="en-US" dirty="0" smtClean="0"/>
              <a:t> me mire me </a:t>
            </a:r>
            <a:r>
              <a:rPr lang="en-US" dirty="0" err="1" smtClean="0"/>
              <a:t>sigurt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do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kete</a:t>
            </a:r>
            <a:r>
              <a:rPr lang="en-US" dirty="0" smtClean="0"/>
              <a:t> </a:t>
            </a:r>
            <a:r>
              <a:rPr lang="en-US" dirty="0" err="1" smtClean="0"/>
              <a:t>jete</a:t>
            </a:r>
            <a:r>
              <a:rPr lang="en-US" dirty="0" smtClean="0"/>
              <a:t> me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gjate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791200" cy="1399032"/>
          </a:xfrm>
        </p:spPr>
        <p:txBody>
          <a:bodyPr/>
          <a:lstStyle/>
          <a:p>
            <a:r>
              <a:rPr lang="en-US" dirty="0" err="1" smtClean="0"/>
              <a:t>Zinxhiri</a:t>
            </a:r>
            <a:r>
              <a:rPr lang="en-US" dirty="0" smtClean="0"/>
              <a:t> I </a:t>
            </a:r>
            <a:r>
              <a:rPr lang="en-US" dirty="0" err="1" smtClean="0"/>
              <a:t>transmetimit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Pjesa</a:t>
            </a:r>
            <a:r>
              <a:rPr lang="en-US" dirty="0" smtClean="0"/>
              <a:t> me e </a:t>
            </a:r>
            <a:r>
              <a:rPr lang="en-US" dirty="0" err="1" smtClean="0"/>
              <a:t>ndieshme</a:t>
            </a:r>
            <a:r>
              <a:rPr lang="en-US" dirty="0" smtClean="0"/>
              <a:t> e </a:t>
            </a:r>
            <a:r>
              <a:rPr lang="en-US" dirty="0" err="1" smtClean="0"/>
              <a:t>motorit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mirembajtur</a:t>
            </a:r>
            <a:r>
              <a:rPr lang="en-US" dirty="0" smtClean="0"/>
              <a:t> </a:t>
            </a:r>
            <a:r>
              <a:rPr lang="en-US" dirty="0" err="1" smtClean="0"/>
              <a:t>rregullisht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zinxhiri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transmetimit</a:t>
            </a:r>
            <a:r>
              <a:rPr lang="en-US" dirty="0" smtClean="0"/>
              <a:t>. </a:t>
            </a:r>
            <a:r>
              <a:rPr lang="en-US" dirty="0" err="1" smtClean="0"/>
              <a:t>Zinxhiri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lyhet</a:t>
            </a:r>
            <a:r>
              <a:rPr lang="en-US" dirty="0" smtClean="0"/>
              <a:t> me </a:t>
            </a:r>
            <a:r>
              <a:rPr lang="en-US" dirty="0" err="1" smtClean="0"/>
              <a:t>vaj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posacem</a:t>
            </a:r>
            <a:r>
              <a:rPr lang="en-US" dirty="0" smtClean="0"/>
              <a:t> per </a:t>
            </a:r>
            <a:r>
              <a:rPr lang="en-US" dirty="0" err="1" smtClean="0"/>
              <a:t>kete</a:t>
            </a:r>
            <a:r>
              <a:rPr lang="en-US" dirty="0" smtClean="0"/>
              <a:t> </a:t>
            </a:r>
            <a:r>
              <a:rPr lang="en-US" dirty="0" err="1" smtClean="0"/>
              <a:t>destinim</a:t>
            </a:r>
            <a:r>
              <a:rPr lang="en-US" dirty="0" smtClean="0"/>
              <a:t>. Pos </a:t>
            </a:r>
            <a:r>
              <a:rPr lang="en-US" dirty="0" err="1" smtClean="0"/>
              <a:t>kesaj</a:t>
            </a:r>
            <a:r>
              <a:rPr lang="en-US" dirty="0" smtClean="0"/>
              <a:t> </a:t>
            </a:r>
            <a:r>
              <a:rPr lang="en-US" dirty="0" err="1" smtClean="0"/>
              <a:t>zinxhiri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tere</a:t>
            </a:r>
            <a:r>
              <a:rPr lang="en-US" dirty="0" smtClean="0"/>
              <a:t> </a:t>
            </a:r>
            <a:r>
              <a:rPr lang="en-US" dirty="0" err="1" smtClean="0"/>
              <a:t>sistemin</a:t>
            </a:r>
            <a:r>
              <a:rPr lang="en-US" dirty="0" smtClean="0"/>
              <a:t> trans-</a:t>
            </a:r>
          </a:p>
          <a:p>
            <a:r>
              <a:rPr lang="en-US" dirty="0" err="1" smtClean="0"/>
              <a:t>Metues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pastruar</a:t>
            </a:r>
            <a:r>
              <a:rPr lang="en-US" dirty="0" smtClean="0"/>
              <a:t> </a:t>
            </a:r>
            <a:r>
              <a:rPr lang="en-US" dirty="0" err="1" smtClean="0"/>
              <a:t>rregullisht</a:t>
            </a:r>
            <a:r>
              <a:rPr lang="en-US" dirty="0" smtClean="0"/>
              <a:t>  </a:t>
            </a:r>
            <a:r>
              <a:rPr lang="en-US" dirty="0" err="1" smtClean="0"/>
              <a:t>sepse</a:t>
            </a:r>
            <a:r>
              <a:rPr lang="en-US" dirty="0" smtClean="0"/>
              <a:t> </a:t>
            </a:r>
            <a:r>
              <a:rPr lang="en-US" dirty="0" err="1" smtClean="0"/>
              <a:t>papastertia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shkurton</a:t>
            </a:r>
            <a:r>
              <a:rPr lang="en-US" dirty="0" smtClean="0"/>
              <a:t> </a:t>
            </a:r>
            <a:r>
              <a:rPr lang="en-US" dirty="0" err="1" smtClean="0"/>
              <a:t>jeten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Tendosja</a:t>
            </a:r>
            <a:r>
              <a:rPr lang="en-US" dirty="0" smtClean="0"/>
              <a:t>  </a:t>
            </a:r>
            <a:r>
              <a:rPr lang="en-US" dirty="0" err="1" smtClean="0"/>
              <a:t>ezinxhirit</a:t>
            </a:r>
            <a:r>
              <a:rPr lang="en-US" dirty="0" smtClean="0"/>
              <a:t>(</a:t>
            </a:r>
            <a:r>
              <a:rPr lang="en-US" dirty="0" err="1" smtClean="0"/>
              <a:t>shkalla</a:t>
            </a:r>
            <a:r>
              <a:rPr lang="en-US" dirty="0" smtClean="0"/>
              <a:t> e </a:t>
            </a:r>
            <a:r>
              <a:rPr lang="en-US" dirty="0" err="1" smtClean="0"/>
              <a:t>shtrengimit</a:t>
            </a:r>
            <a:r>
              <a:rPr lang="en-US" dirty="0" smtClean="0"/>
              <a:t>)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rregullohet</a:t>
            </a:r>
            <a:r>
              <a:rPr lang="en-US" dirty="0" smtClean="0"/>
              <a:t> </a:t>
            </a:r>
            <a:r>
              <a:rPr lang="en-US" dirty="0" err="1" smtClean="0"/>
              <a:t>sipas</a:t>
            </a:r>
            <a:r>
              <a:rPr lang="en-US" dirty="0" smtClean="0"/>
              <a:t> </a:t>
            </a:r>
            <a:r>
              <a:rPr lang="en-US" dirty="0" err="1" smtClean="0"/>
              <a:t>udhezimeve</a:t>
            </a:r>
            <a:r>
              <a:rPr lang="en-US" dirty="0" smtClean="0"/>
              <a:t> 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kete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verifikuar</a:t>
            </a:r>
            <a:r>
              <a:rPr lang="en-US" dirty="0" smtClean="0"/>
              <a:t> </a:t>
            </a:r>
            <a:r>
              <a:rPr lang="en-US" dirty="0" err="1" smtClean="0"/>
              <a:t>shpesh</a:t>
            </a:r>
            <a:r>
              <a:rPr lang="en-US" dirty="0" smtClean="0"/>
              <a:t> ne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kunderten</a:t>
            </a:r>
            <a:r>
              <a:rPr lang="en-US" dirty="0" smtClean="0"/>
              <a:t> </a:t>
            </a:r>
            <a:r>
              <a:rPr lang="en-US" dirty="0" err="1" smtClean="0"/>
              <a:t>zinxhiri</a:t>
            </a:r>
            <a:r>
              <a:rPr lang="en-US" dirty="0" smtClean="0"/>
              <a:t> </a:t>
            </a:r>
            <a:r>
              <a:rPr lang="en-US" dirty="0" err="1" smtClean="0"/>
              <a:t>shkaterrohet</a:t>
            </a:r>
            <a:r>
              <a:rPr lang="en-US" dirty="0" smtClean="0"/>
              <a:t> </a:t>
            </a:r>
            <a:r>
              <a:rPr lang="en-US" dirty="0" err="1" smtClean="0"/>
              <a:t>shpejt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madje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keputet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2590800" cy="1399032"/>
          </a:xfrm>
        </p:spPr>
        <p:txBody>
          <a:bodyPr/>
          <a:lstStyle/>
          <a:p>
            <a:r>
              <a:rPr lang="en-US" dirty="0" err="1" smtClean="0"/>
              <a:t>Gomat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Gjithnje</a:t>
            </a:r>
            <a:r>
              <a:rPr lang="en-US" sz="2800" dirty="0" smtClean="0"/>
              <a:t> </a:t>
            </a:r>
            <a:r>
              <a:rPr lang="en-US" sz="2800" dirty="0" err="1" smtClean="0"/>
              <a:t>duhet</a:t>
            </a:r>
            <a:r>
              <a:rPr lang="en-US" sz="2800" dirty="0" smtClean="0"/>
              <a:t> </a:t>
            </a:r>
            <a:r>
              <a:rPr lang="en-US" sz="2800" dirty="0" err="1" smtClean="0"/>
              <a:t>perdorur</a:t>
            </a:r>
            <a:r>
              <a:rPr lang="en-US" sz="2800" dirty="0" smtClean="0"/>
              <a:t> </a:t>
            </a:r>
            <a:r>
              <a:rPr lang="en-US" sz="2800" dirty="0" err="1" smtClean="0"/>
              <a:t>goma</a:t>
            </a:r>
            <a:r>
              <a:rPr lang="en-US" sz="2800" dirty="0" smtClean="0"/>
              <a:t> </a:t>
            </a:r>
            <a:r>
              <a:rPr lang="en-US" sz="2800" dirty="0" err="1" smtClean="0"/>
              <a:t>cilesore</a:t>
            </a:r>
            <a:r>
              <a:rPr lang="en-US" sz="2800" dirty="0" smtClean="0"/>
              <a:t> </a:t>
            </a:r>
            <a:r>
              <a:rPr lang="en-US" sz="2800" dirty="0" err="1" smtClean="0"/>
              <a:t>sepse</a:t>
            </a:r>
            <a:r>
              <a:rPr lang="en-US" sz="2800" dirty="0" smtClean="0"/>
              <a:t> </a:t>
            </a:r>
            <a:r>
              <a:rPr lang="en-US" sz="2800" dirty="0" err="1" smtClean="0"/>
              <a:t>ato</a:t>
            </a:r>
            <a:r>
              <a:rPr lang="en-US" sz="2800" dirty="0" smtClean="0"/>
              <a:t> </a:t>
            </a:r>
            <a:r>
              <a:rPr lang="en-US" sz="2800" dirty="0" err="1" smtClean="0"/>
              <a:t>qendrojne</a:t>
            </a:r>
            <a:r>
              <a:rPr lang="en-US" sz="2800" dirty="0" smtClean="0"/>
              <a:t> me </a:t>
            </a:r>
            <a:r>
              <a:rPr lang="en-US" sz="2800" dirty="0" err="1" smtClean="0"/>
              <a:t>gjate</a:t>
            </a:r>
            <a:r>
              <a:rPr lang="en-US" sz="2800" dirty="0" smtClean="0"/>
              <a:t> </a:t>
            </a:r>
            <a:r>
              <a:rPr lang="en-US" sz="2800" dirty="0" err="1" smtClean="0"/>
              <a:t>dhe</a:t>
            </a:r>
            <a:r>
              <a:rPr lang="en-US" sz="2800" dirty="0" smtClean="0"/>
              <a:t> e </a:t>
            </a:r>
            <a:r>
              <a:rPr lang="en-US" sz="2800" dirty="0" err="1" smtClean="0"/>
              <a:t>shtojne</a:t>
            </a:r>
            <a:r>
              <a:rPr lang="en-US" sz="2800" dirty="0" smtClean="0"/>
              <a:t> </a:t>
            </a:r>
            <a:r>
              <a:rPr lang="en-US" sz="2800" dirty="0" err="1" smtClean="0"/>
              <a:t>shkallen</a:t>
            </a:r>
            <a:r>
              <a:rPr lang="en-US" sz="2800" dirty="0" smtClean="0"/>
              <a:t> e </a:t>
            </a:r>
            <a:r>
              <a:rPr lang="en-US" sz="2800" dirty="0" err="1" smtClean="0"/>
              <a:t>sigurise</a:t>
            </a:r>
            <a:r>
              <a:rPr lang="en-US" sz="2800" dirty="0" smtClean="0"/>
              <a:t> se </a:t>
            </a:r>
            <a:r>
              <a:rPr lang="en-US" sz="2800" dirty="0" err="1" smtClean="0"/>
              <a:t>ngasjes</a:t>
            </a:r>
            <a:r>
              <a:rPr lang="en-US" sz="2800" dirty="0" smtClean="0"/>
              <a:t>. </a:t>
            </a:r>
            <a:r>
              <a:rPr lang="en-US" sz="2800" dirty="0" err="1" smtClean="0"/>
              <a:t>Gjithashtu</a:t>
            </a:r>
            <a:r>
              <a:rPr lang="en-US" sz="2800" dirty="0" smtClean="0"/>
              <a:t> </a:t>
            </a:r>
            <a:r>
              <a:rPr lang="en-US" sz="2800" dirty="0" err="1" smtClean="0"/>
              <a:t>eshte</a:t>
            </a:r>
            <a:r>
              <a:rPr lang="en-US" sz="2800" dirty="0" smtClean="0"/>
              <a:t> me </a:t>
            </a:r>
            <a:r>
              <a:rPr lang="en-US" sz="2800" dirty="0" err="1" smtClean="0"/>
              <a:t>rendesi</a:t>
            </a:r>
            <a:r>
              <a:rPr lang="en-US" sz="2800" dirty="0" smtClean="0"/>
              <a:t> </a:t>
            </a:r>
            <a:r>
              <a:rPr lang="en-US" sz="2800" dirty="0" err="1" smtClean="0"/>
              <a:t>qe</a:t>
            </a:r>
            <a:r>
              <a:rPr lang="en-US" sz="2800" dirty="0" smtClean="0"/>
              <a:t> </a:t>
            </a:r>
            <a:r>
              <a:rPr lang="en-US" sz="2800" dirty="0" err="1" smtClean="0"/>
              <a:t>gomat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jene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fryra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duhet</a:t>
            </a:r>
            <a:r>
              <a:rPr lang="en-US" sz="2800" dirty="0" smtClean="0"/>
              <a:t> me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vogel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ajrin</a:t>
            </a:r>
            <a:r>
              <a:rPr lang="en-US" sz="2800" dirty="0" smtClean="0"/>
              <a:t> </a:t>
            </a:r>
            <a:r>
              <a:rPr lang="en-US" sz="2800" dirty="0" err="1" smtClean="0"/>
              <a:t>ato</a:t>
            </a:r>
            <a:r>
              <a:rPr lang="en-US" sz="2800" dirty="0" smtClean="0"/>
              <a:t> do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nxehen</a:t>
            </a:r>
            <a:r>
              <a:rPr lang="en-US" sz="2800" dirty="0" smtClean="0"/>
              <a:t> me </a:t>
            </a:r>
            <a:r>
              <a:rPr lang="en-US" sz="2800" dirty="0" err="1" smtClean="0"/>
              <a:t>shume</a:t>
            </a:r>
            <a:r>
              <a:rPr lang="en-US" sz="2800" dirty="0" smtClean="0"/>
              <a:t> </a:t>
            </a:r>
            <a:r>
              <a:rPr lang="en-US" sz="2800" dirty="0" err="1" smtClean="0"/>
              <a:t>dhe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pasoje</a:t>
            </a:r>
            <a:r>
              <a:rPr lang="en-US" sz="2800" dirty="0" smtClean="0"/>
              <a:t> do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shpenzohen</a:t>
            </a:r>
            <a:r>
              <a:rPr lang="en-US" sz="2800" dirty="0" smtClean="0"/>
              <a:t> me </a:t>
            </a:r>
            <a:r>
              <a:rPr lang="en-US" sz="2800" dirty="0" err="1" smtClean="0"/>
              <a:t>shpejt</a:t>
            </a:r>
            <a:r>
              <a:rPr lang="en-US" sz="2800" dirty="0" smtClean="0"/>
              <a:t> </a:t>
            </a:r>
            <a:r>
              <a:rPr lang="en-US" sz="2800" dirty="0" err="1" smtClean="0"/>
              <a:t>ndersa</a:t>
            </a:r>
            <a:r>
              <a:rPr lang="en-US" sz="2800" dirty="0" smtClean="0"/>
              <a:t> </a:t>
            </a:r>
            <a:r>
              <a:rPr lang="en-US" sz="2800" dirty="0" err="1" smtClean="0"/>
              <a:t>gomat</a:t>
            </a:r>
            <a:r>
              <a:rPr lang="en-US" sz="2800" dirty="0" smtClean="0"/>
              <a:t> me </a:t>
            </a:r>
            <a:r>
              <a:rPr lang="en-US" sz="2800" dirty="0" err="1" smtClean="0"/>
              <a:t>shtypje</a:t>
            </a:r>
            <a:r>
              <a:rPr lang="en-US" sz="2800" dirty="0" smtClean="0"/>
              <a:t> me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larte</a:t>
            </a:r>
            <a:r>
              <a:rPr lang="en-US" sz="2800" dirty="0" smtClean="0"/>
              <a:t> </a:t>
            </a:r>
            <a:r>
              <a:rPr lang="en-US" sz="2800" dirty="0" err="1" smtClean="0"/>
              <a:t>sesa</a:t>
            </a:r>
            <a:r>
              <a:rPr lang="en-US" sz="2800" dirty="0" smtClean="0"/>
              <a:t> </a:t>
            </a:r>
            <a:r>
              <a:rPr lang="en-US" sz="2800" dirty="0" err="1" smtClean="0"/>
              <a:t>eshte</a:t>
            </a:r>
            <a:r>
              <a:rPr lang="en-US" sz="2800" dirty="0" smtClean="0"/>
              <a:t> e </a:t>
            </a:r>
            <a:r>
              <a:rPr lang="en-US" sz="2800" dirty="0" err="1" smtClean="0"/>
              <a:t>parapare</a:t>
            </a:r>
            <a:r>
              <a:rPr lang="en-US" sz="2800" dirty="0" smtClean="0"/>
              <a:t> </a:t>
            </a:r>
            <a:r>
              <a:rPr lang="en-US" sz="2800" dirty="0" err="1" smtClean="0"/>
              <a:t>jane</a:t>
            </a:r>
            <a:r>
              <a:rPr lang="en-US" sz="2800" dirty="0" smtClean="0"/>
              <a:t> </a:t>
            </a:r>
            <a:r>
              <a:rPr lang="en-US" sz="2800" dirty="0" err="1" smtClean="0"/>
              <a:t>shume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rrezikshme</a:t>
            </a:r>
            <a:r>
              <a:rPr lang="en-US" sz="2800" dirty="0" smtClean="0"/>
              <a:t> </a:t>
            </a:r>
            <a:r>
              <a:rPr lang="en-US" sz="2800" dirty="0" err="1" smtClean="0"/>
              <a:t>sepse</a:t>
            </a:r>
            <a:r>
              <a:rPr lang="en-US" sz="2800" dirty="0" smtClean="0"/>
              <a:t> </a:t>
            </a:r>
            <a:r>
              <a:rPr lang="en-US" sz="2800" dirty="0" err="1" smtClean="0"/>
              <a:t>mund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rreshqasin</a:t>
            </a:r>
            <a:r>
              <a:rPr lang="en-US" sz="2800" dirty="0" smtClean="0"/>
              <a:t> me </a:t>
            </a:r>
            <a:r>
              <a:rPr lang="en-US" sz="2800" dirty="0" err="1" smtClean="0"/>
              <a:t>lehte</a:t>
            </a:r>
            <a:r>
              <a:rPr lang="en-US" sz="2800" dirty="0" smtClean="0"/>
              <a:t> ne </a:t>
            </a:r>
            <a:r>
              <a:rPr lang="en-US" sz="2800" dirty="0" err="1" smtClean="0"/>
              <a:t>asfalt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Madhesia</a:t>
            </a:r>
            <a:r>
              <a:rPr lang="en-US" sz="2800" dirty="0" smtClean="0"/>
              <a:t> e </a:t>
            </a:r>
            <a:r>
              <a:rPr lang="en-US" sz="2800" dirty="0" err="1" smtClean="0"/>
              <a:t>gomave</a:t>
            </a:r>
            <a:r>
              <a:rPr lang="en-US" sz="2800" dirty="0" smtClean="0"/>
              <a:t> </a:t>
            </a:r>
            <a:r>
              <a:rPr lang="en-US" sz="2800" dirty="0" err="1" smtClean="0"/>
              <a:t>duhet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jete</a:t>
            </a:r>
            <a:r>
              <a:rPr lang="en-US" sz="2800" dirty="0" smtClean="0"/>
              <a:t> </a:t>
            </a:r>
            <a:r>
              <a:rPr lang="en-US" sz="2800" dirty="0" err="1" smtClean="0"/>
              <a:t>sipas</a:t>
            </a:r>
            <a:r>
              <a:rPr lang="en-US" sz="2800" dirty="0" smtClean="0"/>
              <a:t> </a:t>
            </a:r>
            <a:r>
              <a:rPr lang="en-US" sz="2800" dirty="0" err="1" smtClean="0"/>
              <a:t>rekomandimit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prodhuesit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motociketes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2438400" cy="1399032"/>
          </a:xfrm>
        </p:spPr>
        <p:txBody>
          <a:bodyPr/>
          <a:lstStyle/>
          <a:p>
            <a:r>
              <a:rPr lang="en-US" dirty="0" err="1" smtClean="0"/>
              <a:t>Fluidet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Vaji</a:t>
            </a:r>
            <a:r>
              <a:rPr lang="en-US" dirty="0" smtClean="0"/>
              <a:t>  I </a:t>
            </a:r>
            <a:r>
              <a:rPr lang="en-US" dirty="0" err="1" smtClean="0"/>
              <a:t>motorit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nderrohet</a:t>
            </a:r>
            <a:r>
              <a:rPr lang="en-US" dirty="0" smtClean="0"/>
              <a:t> </a:t>
            </a:r>
            <a:r>
              <a:rPr lang="en-US" dirty="0" err="1" smtClean="0"/>
              <a:t>rregullisht</a:t>
            </a:r>
            <a:r>
              <a:rPr lang="en-US" dirty="0" smtClean="0"/>
              <a:t> pas 5.000ose me </a:t>
            </a:r>
            <a:r>
              <a:rPr lang="en-US" dirty="0" err="1" smtClean="0"/>
              <a:t>shume</a:t>
            </a:r>
            <a:r>
              <a:rPr lang="en-US" dirty="0" smtClean="0"/>
              <a:t> </a:t>
            </a:r>
            <a:r>
              <a:rPr lang="en-US" dirty="0" err="1" smtClean="0"/>
              <a:t>kilometrash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kaluar</a:t>
            </a:r>
            <a:r>
              <a:rPr lang="en-US" dirty="0" smtClean="0"/>
              <a:t>. </a:t>
            </a:r>
            <a:r>
              <a:rPr lang="en-US" dirty="0" err="1" smtClean="0"/>
              <a:t>koha</a:t>
            </a:r>
            <a:r>
              <a:rPr lang="en-US" dirty="0" smtClean="0"/>
              <a:t> e </a:t>
            </a:r>
            <a:r>
              <a:rPr lang="en-US" dirty="0" err="1" smtClean="0"/>
              <a:t>nderrimit</a:t>
            </a:r>
            <a:r>
              <a:rPr lang="en-US" dirty="0" smtClean="0"/>
              <a:t> </a:t>
            </a:r>
            <a:r>
              <a:rPr lang="en-US" dirty="0" err="1" smtClean="0"/>
              <a:t>varet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cilesia</a:t>
            </a:r>
            <a:r>
              <a:rPr lang="en-US" dirty="0" smtClean="0"/>
              <a:t> e </a:t>
            </a:r>
            <a:r>
              <a:rPr lang="en-US" dirty="0" err="1" smtClean="0"/>
              <a:t>vajit</a:t>
            </a:r>
            <a:r>
              <a:rPr lang="en-US" dirty="0" smtClean="0"/>
              <a:t> </a:t>
            </a:r>
            <a:r>
              <a:rPr lang="en-US" dirty="0" err="1" smtClean="0"/>
              <a:t>andaj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e </a:t>
            </a:r>
            <a:r>
              <a:rPr lang="en-US" dirty="0" err="1" smtClean="0"/>
              <a:t>keshillueshme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perdoret</a:t>
            </a:r>
            <a:r>
              <a:rPr lang="en-US" dirty="0" smtClean="0"/>
              <a:t> </a:t>
            </a:r>
            <a:r>
              <a:rPr lang="en-US" dirty="0" err="1" smtClean="0"/>
              <a:t>vaji</a:t>
            </a:r>
            <a:r>
              <a:rPr lang="en-US" dirty="0" smtClean="0"/>
              <a:t> I </a:t>
            </a:r>
            <a:r>
              <a:rPr lang="en-US" dirty="0" err="1" smtClean="0"/>
              <a:t>cilesis</a:t>
            </a:r>
            <a:r>
              <a:rPr lang="en-US" dirty="0" smtClean="0"/>
              <a:t> se mire </a:t>
            </a:r>
            <a:r>
              <a:rPr lang="en-US" dirty="0" err="1" smtClean="0"/>
              <a:t>sepse</a:t>
            </a:r>
            <a:r>
              <a:rPr lang="en-US" dirty="0" smtClean="0"/>
              <a:t> e </a:t>
            </a:r>
            <a:r>
              <a:rPr lang="en-US" dirty="0" err="1" smtClean="0"/>
              <a:t>ruan</a:t>
            </a:r>
            <a:r>
              <a:rPr lang="en-US" dirty="0" smtClean="0"/>
              <a:t> </a:t>
            </a:r>
            <a:r>
              <a:rPr lang="en-US" dirty="0" err="1" smtClean="0"/>
              <a:t>motorin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qendon</a:t>
            </a:r>
            <a:r>
              <a:rPr lang="en-US" dirty="0" smtClean="0"/>
              <a:t> me </a:t>
            </a:r>
            <a:r>
              <a:rPr lang="en-US" smtClean="0"/>
              <a:t>shumë.</a:t>
            </a:r>
            <a:endParaRPr lang="en-US" dirty="0" smtClean="0"/>
          </a:p>
          <a:p>
            <a:r>
              <a:rPr lang="en-US" dirty="0" smtClean="0"/>
              <a:t>Te </a:t>
            </a:r>
            <a:r>
              <a:rPr lang="en-US" dirty="0" err="1" smtClean="0"/>
              <a:t>gjitha</a:t>
            </a:r>
            <a:r>
              <a:rPr lang="en-US" dirty="0" smtClean="0"/>
              <a:t> </a:t>
            </a:r>
            <a:r>
              <a:rPr lang="en-US" dirty="0" err="1" smtClean="0"/>
              <a:t>fluidet</a:t>
            </a:r>
            <a:r>
              <a:rPr lang="en-US" dirty="0" smtClean="0"/>
              <a:t> e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vaji</a:t>
            </a:r>
            <a:r>
              <a:rPr lang="en-US" dirty="0" smtClean="0"/>
              <a:t> I </a:t>
            </a:r>
            <a:r>
              <a:rPr lang="en-US" dirty="0" err="1" smtClean="0"/>
              <a:t>frereve</a:t>
            </a:r>
            <a:r>
              <a:rPr lang="en-US" dirty="0" smtClean="0"/>
              <a:t> I </a:t>
            </a:r>
            <a:r>
              <a:rPr lang="en-US" dirty="0" err="1" smtClean="0"/>
              <a:t>pjeseve</a:t>
            </a:r>
            <a:r>
              <a:rPr lang="en-US" dirty="0" smtClean="0"/>
              <a:t> </a:t>
            </a:r>
            <a:r>
              <a:rPr lang="en-US" dirty="0" err="1" smtClean="0"/>
              <a:t>hidraulike</a:t>
            </a:r>
            <a:r>
              <a:rPr lang="en-US" dirty="0" smtClean="0"/>
              <a:t> 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antifrizi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perdoren</a:t>
            </a:r>
            <a:r>
              <a:rPr lang="en-US" dirty="0" smtClean="0"/>
              <a:t> ne </a:t>
            </a:r>
            <a:r>
              <a:rPr lang="en-US" dirty="0" err="1" smtClean="0"/>
              <a:t>pjeset</a:t>
            </a:r>
            <a:r>
              <a:rPr lang="en-US" dirty="0" smtClean="0"/>
              <a:t> e </a:t>
            </a:r>
            <a:r>
              <a:rPr lang="en-US" dirty="0" err="1" smtClean="0"/>
              <a:t>ndryshme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motocikletes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nderruar</a:t>
            </a:r>
            <a:r>
              <a:rPr lang="en-US" dirty="0" smtClean="0"/>
              <a:t> </a:t>
            </a:r>
            <a:r>
              <a:rPr lang="en-US" dirty="0" err="1" smtClean="0"/>
              <a:t>cdo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vjet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63</TotalTime>
  <Words>427</Words>
  <Application>Microsoft Office PowerPoint</Application>
  <PresentationFormat>On-screen Show (4:3)</PresentationFormat>
  <Paragraphs>134</Paragraphs>
  <Slides>619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619</vt:i4>
      </vt:variant>
    </vt:vector>
  </HeadingPairs>
  <TitlesOfParts>
    <vt:vector size="620" baseType="lpstr">
      <vt:lpstr>Verve</vt:lpstr>
      <vt:lpstr>Lenda:Teknologji Tema:Trafiku Nxeneset:Bleona Gashi Artina Rama</vt:lpstr>
      <vt:lpstr>Rreziqet ne trafik</vt:lpstr>
      <vt:lpstr>Slide 3</vt:lpstr>
      <vt:lpstr>Motocikleta dhe pjeset e saj</vt:lpstr>
      <vt:lpstr>Zinxhiri I transmetimit</vt:lpstr>
      <vt:lpstr>Gomat </vt:lpstr>
      <vt:lpstr>Fluidet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  <vt:lpstr>Slide 194</vt:lpstr>
      <vt:lpstr>Slide 195</vt:lpstr>
      <vt:lpstr>Slide 196</vt:lpstr>
      <vt:lpstr>Slide 197</vt:lpstr>
      <vt:lpstr>Slide 198</vt:lpstr>
      <vt:lpstr>Slide 199</vt:lpstr>
      <vt:lpstr>Slide 200</vt:lpstr>
      <vt:lpstr>Slide 201</vt:lpstr>
      <vt:lpstr>Slide 202</vt:lpstr>
      <vt:lpstr>Slide 203</vt:lpstr>
      <vt:lpstr>Slide 204</vt:lpstr>
      <vt:lpstr>Slide 205</vt:lpstr>
      <vt:lpstr>Slide 206</vt:lpstr>
      <vt:lpstr>Slide 207</vt:lpstr>
      <vt:lpstr>Slide 208</vt:lpstr>
      <vt:lpstr>Slide 209</vt:lpstr>
      <vt:lpstr>Slide 210</vt:lpstr>
      <vt:lpstr>Slide 211</vt:lpstr>
      <vt:lpstr>Slide 212</vt:lpstr>
      <vt:lpstr>Slide 213</vt:lpstr>
      <vt:lpstr>Slide 214</vt:lpstr>
      <vt:lpstr>Slide 215</vt:lpstr>
      <vt:lpstr>Slide 216</vt:lpstr>
      <vt:lpstr>Slide 217</vt:lpstr>
      <vt:lpstr>Slide 218</vt:lpstr>
      <vt:lpstr>Slide 219</vt:lpstr>
      <vt:lpstr>Slide 220</vt:lpstr>
      <vt:lpstr>Slide 221</vt:lpstr>
      <vt:lpstr>Slide 222</vt:lpstr>
      <vt:lpstr>Slide 223</vt:lpstr>
      <vt:lpstr>Slide 224</vt:lpstr>
      <vt:lpstr>Slide 225</vt:lpstr>
      <vt:lpstr>Slide 226</vt:lpstr>
      <vt:lpstr>Slide 227</vt:lpstr>
      <vt:lpstr>Slide 228</vt:lpstr>
      <vt:lpstr>Slide 229</vt:lpstr>
      <vt:lpstr>Slide 230</vt:lpstr>
      <vt:lpstr>Slide 231</vt:lpstr>
      <vt:lpstr>Slide 232</vt:lpstr>
      <vt:lpstr>Slide 233</vt:lpstr>
      <vt:lpstr>Slide 234</vt:lpstr>
      <vt:lpstr>Slide 235</vt:lpstr>
      <vt:lpstr>Slide 236</vt:lpstr>
      <vt:lpstr>Slide 237</vt:lpstr>
      <vt:lpstr>Slide 238</vt:lpstr>
      <vt:lpstr>Slide 239</vt:lpstr>
      <vt:lpstr>Slide 240</vt:lpstr>
      <vt:lpstr>Slide 241</vt:lpstr>
      <vt:lpstr>Slide 242</vt:lpstr>
      <vt:lpstr>Slide 243</vt:lpstr>
      <vt:lpstr>Slide 244</vt:lpstr>
      <vt:lpstr>Slide 245</vt:lpstr>
      <vt:lpstr>Slide 246</vt:lpstr>
      <vt:lpstr>Slide 247</vt:lpstr>
      <vt:lpstr>Slide 248</vt:lpstr>
      <vt:lpstr>Slide 249</vt:lpstr>
      <vt:lpstr>Slide 250</vt:lpstr>
      <vt:lpstr>Slide 251</vt:lpstr>
      <vt:lpstr>Slide 252</vt:lpstr>
      <vt:lpstr>Slide 253</vt:lpstr>
      <vt:lpstr>Slide 254</vt:lpstr>
      <vt:lpstr>Slide 255</vt:lpstr>
      <vt:lpstr>Slide 256</vt:lpstr>
      <vt:lpstr>Slide 257</vt:lpstr>
      <vt:lpstr>Slide 258</vt:lpstr>
      <vt:lpstr>Slide 259</vt:lpstr>
      <vt:lpstr>Slide 260</vt:lpstr>
      <vt:lpstr>Slide 261</vt:lpstr>
      <vt:lpstr>Slide 262</vt:lpstr>
      <vt:lpstr>Slide 263</vt:lpstr>
      <vt:lpstr>Slide 264</vt:lpstr>
      <vt:lpstr>Slide 265</vt:lpstr>
      <vt:lpstr>Slide 266</vt:lpstr>
      <vt:lpstr>Slide 267</vt:lpstr>
      <vt:lpstr>Slide 268</vt:lpstr>
      <vt:lpstr>Slide 269</vt:lpstr>
      <vt:lpstr>Slide 270</vt:lpstr>
      <vt:lpstr>Slide 271</vt:lpstr>
      <vt:lpstr>Slide 272</vt:lpstr>
      <vt:lpstr>Slide 273</vt:lpstr>
      <vt:lpstr>Slide 274</vt:lpstr>
      <vt:lpstr>Slide 275</vt:lpstr>
      <vt:lpstr>Slide 276</vt:lpstr>
      <vt:lpstr>Slide 277</vt:lpstr>
      <vt:lpstr>Slide 278</vt:lpstr>
      <vt:lpstr>Slide 279</vt:lpstr>
      <vt:lpstr>Slide 280</vt:lpstr>
      <vt:lpstr>Slide 281</vt:lpstr>
      <vt:lpstr>Slide 282</vt:lpstr>
      <vt:lpstr>Slide 283</vt:lpstr>
      <vt:lpstr>Slide 284</vt:lpstr>
      <vt:lpstr>Slide 285</vt:lpstr>
      <vt:lpstr>Slide 286</vt:lpstr>
      <vt:lpstr>Slide 287</vt:lpstr>
      <vt:lpstr>Slide 288</vt:lpstr>
      <vt:lpstr>Slide 289</vt:lpstr>
      <vt:lpstr>Slide 290</vt:lpstr>
      <vt:lpstr>Slide 291</vt:lpstr>
      <vt:lpstr>Slide 292</vt:lpstr>
      <vt:lpstr>Slide 293</vt:lpstr>
      <vt:lpstr>Slide 294</vt:lpstr>
      <vt:lpstr>Slide 295</vt:lpstr>
      <vt:lpstr>Slide 296</vt:lpstr>
      <vt:lpstr>Slide 297</vt:lpstr>
      <vt:lpstr>Slide 298</vt:lpstr>
      <vt:lpstr>Slide 299</vt:lpstr>
      <vt:lpstr>Slide 300</vt:lpstr>
      <vt:lpstr>Slide 301</vt:lpstr>
      <vt:lpstr>Slide 302</vt:lpstr>
      <vt:lpstr>Slide 303</vt:lpstr>
      <vt:lpstr>Slide 304</vt:lpstr>
      <vt:lpstr>Slide 305</vt:lpstr>
      <vt:lpstr>Slide 306</vt:lpstr>
      <vt:lpstr>Slide 307</vt:lpstr>
      <vt:lpstr>Slide 308</vt:lpstr>
      <vt:lpstr>Slide 309</vt:lpstr>
      <vt:lpstr>Slide 310</vt:lpstr>
      <vt:lpstr>Slide 311</vt:lpstr>
      <vt:lpstr>Slide 312</vt:lpstr>
      <vt:lpstr>Slide 313</vt:lpstr>
      <vt:lpstr>Slide 314</vt:lpstr>
      <vt:lpstr>Slide 315</vt:lpstr>
      <vt:lpstr>Slide 316</vt:lpstr>
      <vt:lpstr>Slide 317</vt:lpstr>
      <vt:lpstr>Slide 318</vt:lpstr>
      <vt:lpstr>Slide 319</vt:lpstr>
      <vt:lpstr>Slide 320</vt:lpstr>
      <vt:lpstr>Slide 321</vt:lpstr>
      <vt:lpstr>Slide 322</vt:lpstr>
      <vt:lpstr>Slide 323</vt:lpstr>
      <vt:lpstr>Slide 324</vt:lpstr>
      <vt:lpstr>Slide 325</vt:lpstr>
      <vt:lpstr>Slide 326</vt:lpstr>
      <vt:lpstr>Slide 327</vt:lpstr>
      <vt:lpstr>Slide 328</vt:lpstr>
      <vt:lpstr>Slide 329</vt:lpstr>
      <vt:lpstr>Slide 330</vt:lpstr>
      <vt:lpstr>Slide 331</vt:lpstr>
      <vt:lpstr>Slide 332</vt:lpstr>
      <vt:lpstr>Slide 333</vt:lpstr>
      <vt:lpstr>Slide 334</vt:lpstr>
      <vt:lpstr>Slide 335</vt:lpstr>
      <vt:lpstr>Slide 336</vt:lpstr>
      <vt:lpstr>Slide 337</vt:lpstr>
      <vt:lpstr>Slide 338</vt:lpstr>
      <vt:lpstr>Slide 339</vt:lpstr>
      <vt:lpstr>Slide 340</vt:lpstr>
      <vt:lpstr>Slide 341</vt:lpstr>
      <vt:lpstr>Slide 342</vt:lpstr>
      <vt:lpstr>Slide 343</vt:lpstr>
      <vt:lpstr>Slide 344</vt:lpstr>
      <vt:lpstr>Slide 345</vt:lpstr>
      <vt:lpstr>Slide 346</vt:lpstr>
      <vt:lpstr>Slide 347</vt:lpstr>
      <vt:lpstr>Slide 348</vt:lpstr>
      <vt:lpstr>Slide 349</vt:lpstr>
      <vt:lpstr>Slide 350</vt:lpstr>
      <vt:lpstr>Slide 351</vt:lpstr>
      <vt:lpstr>Slide 352</vt:lpstr>
      <vt:lpstr>Slide 353</vt:lpstr>
      <vt:lpstr>Slide 354</vt:lpstr>
      <vt:lpstr>Slide 355</vt:lpstr>
      <vt:lpstr>Slide 356</vt:lpstr>
      <vt:lpstr>Slide 357</vt:lpstr>
      <vt:lpstr>Slide 358</vt:lpstr>
      <vt:lpstr>Slide 359</vt:lpstr>
      <vt:lpstr>Slide 360</vt:lpstr>
      <vt:lpstr>Slide 361</vt:lpstr>
      <vt:lpstr>Slide 362</vt:lpstr>
      <vt:lpstr>Slide 363</vt:lpstr>
      <vt:lpstr>Slide 364</vt:lpstr>
      <vt:lpstr>Slide 365</vt:lpstr>
      <vt:lpstr>Slide 366</vt:lpstr>
      <vt:lpstr>Slide 367</vt:lpstr>
      <vt:lpstr>Slide 368</vt:lpstr>
      <vt:lpstr>Slide 369</vt:lpstr>
      <vt:lpstr>Slide 370</vt:lpstr>
      <vt:lpstr>Slide 371</vt:lpstr>
      <vt:lpstr>Slide 372</vt:lpstr>
      <vt:lpstr>Slide 373</vt:lpstr>
      <vt:lpstr>Slide 374</vt:lpstr>
      <vt:lpstr>Slide 375</vt:lpstr>
      <vt:lpstr>Slide 376</vt:lpstr>
      <vt:lpstr>Slide 377</vt:lpstr>
      <vt:lpstr>Slide 378</vt:lpstr>
      <vt:lpstr>Slide 379</vt:lpstr>
      <vt:lpstr>Slide 380</vt:lpstr>
      <vt:lpstr>Slide 381</vt:lpstr>
      <vt:lpstr>Slide 382</vt:lpstr>
      <vt:lpstr>Slide 383</vt:lpstr>
      <vt:lpstr>Slide 384</vt:lpstr>
      <vt:lpstr>Slide 385</vt:lpstr>
      <vt:lpstr>Slide 386</vt:lpstr>
      <vt:lpstr>Slide 387</vt:lpstr>
      <vt:lpstr>Slide 388</vt:lpstr>
      <vt:lpstr>Slide 389</vt:lpstr>
      <vt:lpstr>Slide 390</vt:lpstr>
      <vt:lpstr>Slide 391</vt:lpstr>
      <vt:lpstr>Slide 392</vt:lpstr>
      <vt:lpstr>Slide 393</vt:lpstr>
      <vt:lpstr>Slide 394</vt:lpstr>
      <vt:lpstr>Slide 395</vt:lpstr>
      <vt:lpstr>Slide 396</vt:lpstr>
      <vt:lpstr>Slide 397</vt:lpstr>
      <vt:lpstr>Slide 398</vt:lpstr>
      <vt:lpstr>Slide 399</vt:lpstr>
      <vt:lpstr>Slide 400</vt:lpstr>
      <vt:lpstr>Slide 401</vt:lpstr>
      <vt:lpstr>Slide 402</vt:lpstr>
      <vt:lpstr>Slide 403</vt:lpstr>
      <vt:lpstr>Slide 404</vt:lpstr>
      <vt:lpstr>Slide 405</vt:lpstr>
      <vt:lpstr>Slide 406</vt:lpstr>
      <vt:lpstr>Slide 407</vt:lpstr>
      <vt:lpstr>Slide 408</vt:lpstr>
      <vt:lpstr>Slide 409</vt:lpstr>
      <vt:lpstr>Slide 410</vt:lpstr>
      <vt:lpstr>Slide 411</vt:lpstr>
      <vt:lpstr>Slide 412</vt:lpstr>
      <vt:lpstr>Slide 413</vt:lpstr>
      <vt:lpstr>Slide 414</vt:lpstr>
      <vt:lpstr>Slide 415</vt:lpstr>
      <vt:lpstr>Slide 416</vt:lpstr>
      <vt:lpstr>Slide 417</vt:lpstr>
      <vt:lpstr>Slide 418</vt:lpstr>
      <vt:lpstr>Slide 419</vt:lpstr>
      <vt:lpstr>Slide 420</vt:lpstr>
      <vt:lpstr>Slide 421</vt:lpstr>
      <vt:lpstr>Slide 422</vt:lpstr>
      <vt:lpstr>Slide 423</vt:lpstr>
      <vt:lpstr>Slide 424</vt:lpstr>
      <vt:lpstr>Slide 425</vt:lpstr>
      <vt:lpstr>Slide 426</vt:lpstr>
      <vt:lpstr>Slide 427</vt:lpstr>
      <vt:lpstr>Slide 428</vt:lpstr>
      <vt:lpstr>Slide 429</vt:lpstr>
      <vt:lpstr>Slide 430</vt:lpstr>
      <vt:lpstr>Slide 431</vt:lpstr>
      <vt:lpstr>Slide 432</vt:lpstr>
      <vt:lpstr>Slide 433</vt:lpstr>
      <vt:lpstr>Slide 434</vt:lpstr>
      <vt:lpstr>Slide 435</vt:lpstr>
      <vt:lpstr>Slide 436</vt:lpstr>
      <vt:lpstr>Slide 437</vt:lpstr>
      <vt:lpstr>Slide 438</vt:lpstr>
      <vt:lpstr>Slide 439</vt:lpstr>
      <vt:lpstr>Slide 440</vt:lpstr>
      <vt:lpstr>Slide 441</vt:lpstr>
      <vt:lpstr>Slide 442</vt:lpstr>
      <vt:lpstr>Slide 443</vt:lpstr>
      <vt:lpstr>Slide 444</vt:lpstr>
      <vt:lpstr>Slide 445</vt:lpstr>
      <vt:lpstr>Slide 446</vt:lpstr>
      <vt:lpstr>Slide 447</vt:lpstr>
      <vt:lpstr>Slide 448</vt:lpstr>
      <vt:lpstr>Slide 449</vt:lpstr>
      <vt:lpstr>Slide 450</vt:lpstr>
      <vt:lpstr>Slide 451</vt:lpstr>
      <vt:lpstr>Slide 452</vt:lpstr>
      <vt:lpstr>Slide 453</vt:lpstr>
      <vt:lpstr>Slide 454</vt:lpstr>
      <vt:lpstr>Slide 455</vt:lpstr>
      <vt:lpstr>Slide 456</vt:lpstr>
      <vt:lpstr>Slide 457</vt:lpstr>
      <vt:lpstr>Slide 458</vt:lpstr>
      <vt:lpstr>Slide 459</vt:lpstr>
      <vt:lpstr>Slide 460</vt:lpstr>
      <vt:lpstr>Slide 461</vt:lpstr>
      <vt:lpstr>Slide 462</vt:lpstr>
      <vt:lpstr>Slide 463</vt:lpstr>
      <vt:lpstr>Slide 464</vt:lpstr>
      <vt:lpstr>Slide 465</vt:lpstr>
      <vt:lpstr>Slide 466</vt:lpstr>
      <vt:lpstr>Slide 467</vt:lpstr>
      <vt:lpstr>Slide 468</vt:lpstr>
      <vt:lpstr>Slide 469</vt:lpstr>
      <vt:lpstr>Slide 470</vt:lpstr>
      <vt:lpstr>Slide 471</vt:lpstr>
      <vt:lpstr>Slide 472</vt:lpstr>
      <vt:lpstr>Slide 473</vt:lpstr>
      <vt:lpstr>Slide 474</vt:lpstr>
      <vt:lpstr>Slide 475</vt:lpstr>
      <vt:lpstr>Slide 476</vt:lpstr>
      <vt:lpstr>Slide 477</vt:lpstr>
      <vt:lpstr>Slide 478</vt:lpstr>
      <vt:lpstr>Slide 479</vt:lpstr>
      <vt:lpstr>Slide 480</vt:lpstr>
      <vt:lpstr>Slide 481</vt:lpstr>
      <vt:lpstr>Slide 482</vt:lpstr>
      <vt:lpstr>Slide 483</vt:lpstr>
      <vt:lpstr>Slide 484</vt:lpstr>
      <vt:lpstr>Slide 485</vt:lpstr>
      <vt:lpstr>Slide 486</vt:lpstr>
      <vt:lpstr>Slide 487</vt:lpstr>
      <vt:lpstr>Slide 488</vt:lpstr>
      <vt:lpstr>Slide 489</vt:lpstr>
      <vt:lpstr>Slide 490</vt:lpstr>
      <vt:lpstr>Slide 491</vt:lpstr>
      <vt:lpstr>Slide 492</vt:lpstr>
      <vt:lpstr>Slide 493</vt:lpstr>
      <vt:lpstr>Slide 494</vt:lpstr>
      <vt:lpstr>Slide 495</vt:lpstr>
      <vt:lpstr>Slide 496</vt:lpstr>
      <vt:lpstr>Slide 497</vt:lpstr>
      <vt:lpstr>Slide 498</vt:lpstr>
      <vt:lpstr>Slide 499</vt:lpstr>
      <vt:lpstr>Slide 500</vt:lpstr>
      <vt:lpstr>Slide 501</vt:lpstr>
      <vt:lpstr>Slide 502</vt:lpstr>
      <vt:lpstr>Slide 503</vt:lpstr>
      <vt:lpstr>Slide 504</vt:lpstr>
      <vt:lpstr>Slide 505</vt:lpstr>
      <vt:lpstr>Slide 506</vt:lpstr>
      <vt:lpstr>Slide 507</vt:lpstr>
      <vt:lpstr>Slide 508</vt:lpstr>
      <vt:lpstr>Slide 509</vt:lpstr>
      <vt:lpstr>Slide 510</vt:lpstr>
      <vt:lpstr>Slide 511</vt:lpstr>
      <vt:lpstr>Slide 512</vt:lpstr>
      <vt:lpstr>Slide 513</vt:lpstr>
      <vt:lpstr>Slide 514</vt:lpstr>
      <vt:lpstr>Slide 515</vt:lpstr>
      <vt:lpstr>Slide 516</vt:lpstr>
      <vt:lpstr>Slide 517</vt:lpstr>
      <vt:lpstr>Slide 518</vt:lpstr>
      <vt:lpstr>Slide 519</vt:lpstr>
      <vt:lpstr>Slide 520</vt:lpstr>
      <vt:lpstr>Slide 521</vt:lpstr>
      <vt:lpstr>Slide 522</vt:lpstr>
      <vt:lpstr>Slide 523</vt:lpstr>
      <vt:lpstr>Slide 524</vt:lpstr>
      <vt:lpstr>Slide 525</vt:lpstr>
      <vt:lpstr>Slide 526</vt:lpstr>
      <vt:lpstr>Slide 527</vt:lpstr>
      <vt:lpstr>Slide 528</vt:lpstr>
      <vt:lpstr>Slide 529</vt:lpstr>
      <vt:lpstr>Slide 530</vt:lpstr>
      <vt:lpstr>Slide 531</vt:lpstr>
      <vt:lpstr>Slide 532</vt:lpstr>
      <vt:lpstr>Slide 533</vt:lpstr>
      <vt:lpstr>Slide 534</vt:lpstr>
      <vt:lpstr>Slide 535</vt:lpstr>
      <vt:lpstr>Slide 536</vt:lpstr>
      <vt:lpstr>Slide 537</vt:lpstr>
      <vt:lpstr>Slide 538</vt:lpstr>
      <vt:lpstr>Slide 539</vt:lpstr>
      <vt:lpstr>Slide 540</vt:lpstr>
      <vt:lpstr>Slide 541</vt:lpstr>
      <vt:lpstr>Slide 542</vt:lpstr>
      <vt:lpstr>Slide 543</vt:lpstr>
      <vt:lpstr>Slide 544</vt:lpstr>
      <vt:lpstr>Slide 545</vt:lpstr>
      <vt:lpstr>Slide 546</vt:lpstr>
      <vt:lpstr>Slide 547</vt:lpstr>
      <vt:lpstr>Slide 548</vt:lpstr>
      <vt:lpstr>Slide 549</vt:lpstr>
      <vt:lpstr>Slide 550</vt:lpstr>
      <vt:lpstr>Slide 551</vt:lpstr>
      <vt:lpstr>Slide 552</vt:lpstr>
      <vt:lpstr>Slide 553</vt:lpstr>
      <vt:lpstr>Slide 554</vt:lpstr>
      <vt:lpstr>Slide 555</vt:lpstr>
      <vt:lpstr>Slide 556</vt:lpstr>
      <vt:lpstr>Slide 557</vt:lpstr>
      <vt:lpstr>Slide 558</vt:lpstr>
      <vt:lpstr>Slide 559</vt:lpstr>
      <vt:lpstr>Slide 560</vt:lpstr>
      <vt:lpstr>Slide 561</vt:lpstr>
      <vt:lpstr>Slide 562</vt:lpstr>
      <vt:lpstr>Slide 563</vt:lpstr>
      <vt:lpstr>Slide 564</vt:lpstr>
      <vt:lpstr>Slide 565</vt:lpstr>
      <vt:lpstr>Slide 566</vt:lpstr>
      <vt:lpstr>Slide 567</vt:lpstr>
      <vt:lpstr>Slide 568</vt:lpstr>
      <vt:lpstr>Slide 569</vt:lpstr>
      <vt:lpstr>Slide 570</vt:lpstr>
      <vt:lpstr>Slide 571</vt:lpstr>
      <vt:lpstr>Slide 572</vt:lpstr>
      <vt:lpstr>Slide 573</vt:lpstr>
      <vt:lpstr>Slide 574</vt:lpstr>
      <vt:lpstr>Slide 575</vt:lpstr>
      <vt:lpstr>Slide 576</vt:lpstr>
      <vt:lpstr>Slide 577</vt:lpstr>
      <vt:lpstr>Slide 578</vt:lpstr>
      <vt:lpstr>Slide 579</vt:lpstr>
      <vt:lpstr>Slide 580</vt:lpstr>
      <vt:lpstr>Slide 581</vt:lpstr>
      <vt:lpstr>Slide 582</vt:lpstr>
      <vt:lpstr>Slide 583</vt:lpstr>
      <vt:lpstr>Slide 584</vt:lpstr>
      <vt:lpstr>Slide 585</vt:lpstr>
      <vt:lpstr>Slide 586</vt:lpstr>
      <vt:lpstr>Slide 587</vt:lpstr>
      <vt:lpstr>Slide 588</vt:lpstr>
      <vt:lpstr>Slide 589</vt:lpstr>
      <vt:lpstr>Slide 590</vt:lpstr>
      <vt:lpstr>Slide 591</vt:lpstr>
      <vt:lpstr>Slide 592</vt:lpstr>
      <vt:lpstr>Slide 593</vt:lpstr>
      <vt:lpstr>Slide 594</vt:lpstr>
      <vt:lpstr>Slide 595</vt:lpstr>
      <vt:lpstr>Slide 596</vt:lpstr>
      <vt:lpstr>Slide 597</vt:lpstr>
      <vt:lpstr>Slide 598</vt:lpstr>
      <vt:lpstr>Slide 599</vt:lpstr>
      <vt:lpstr>Slide 600</vt:lpstr>
      <vt:lpstr>Slide 601</vt:lpstr>
      <vt:lpstr>Slide 602</vt:lpstr>
      <vt:lpstr>Slide 603</vt:lpstr>
      <vt:lpstr>Slide 604</vt:lpstr>
      <vt:lpstr>Slide 605</vt:lpstr>
      <vt:lpstr>Slide 606</vt:lpstr>
      <vt:lpstr>Slide 607</vt:lpstr>
      <vt:lpstr>Slide 608</vt:lpstr>
      <vt:lpstr>Slide 609</vt:lpstr>
      <vt:lpstr>Slide 610</vt:lpstr>
      <vt:lpstr>Slide 611</vt:lpstr>
      <vt:lpstr>Slide 612</vt:lpstr>
      <vt:lpstr>Slide 613</vt:lpstr>
      <vt:lpstr>Slide 614</vt:lpstr>
      <vt:lpstr>Slide 615</vt:lpstr>
      <vt:lpstr>Slide 616</vt:lpstr>
      <vt:lpstr>Slide 617</vt:lpstr>
      <vt:lpstr>Slide 618</vt:lpstr>
      <vt:lpstr>Slide 619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Lenda:Teknologji Tema:Trafiku Nxeneset:Bleona Gashi</dc:title>
  <dc:creator>TIM</dc:creator>
  <cp:lastModifiedBy>TIM</cp:lastModifiedBy>
  <cp:revision>8</cp:revision>
  <dcterms:created xsi:type="dcterms:W3CDTF">2006-08-16T00:00:00Z</dcterms:created>
  <dcterms:modified xsi:type="dcterms:W3CDTF">2015-02-21T17:32:03Z</dcterms:modified>
</cp:coreProperties>
</file>