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60" r:id="rId5"/>
    <p:sldId id="261" r:id="rId6"/>
    <p:sldId id="264" r:id="rId7"/>
    <p:sldId id="266" r:id="rId8"/>
    <p:sldId id="265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D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009" autoAdjust="0"/>
    <p:restoredTop sz="94660"/>
  </p:normalViewPr>
  <p:slideViewPr>
    <p:cSldViewPr>
      <p:cViewPr>
        <p:scale>
          <a:sx n="73" d="100"/>
          <a:sy n="73" d="100"/>
        </p:scale>
        <p:origin x="-121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val 51"/>
          <p:cNvSpPr/>
          <p:nvPr/>
        </p:nvSpPr>
        <p:spPr>
          <a:xfrm flipH="1">
            <a:off x="5638800" y="4343400"/>
            <a:ext cx="3207060" cy="287592"/>
          </a:xfrm>
          <a:prstGeom prst="ellipse">
            <a:avLst/>
          </a:prstGeom>
          <a:gradFill flip="none" rotWithShape="1">
            <a:gsLst>
              <a:gs pos="100000">
                <a:schemeClr val="tx1">
                  <a:alpha val="0"/>
                </a:schemeClr>
              </a:gs>
              <a:gs pos="0">
                <a:schemeClr val="tx1">
                  <a:alpha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" name="Group 28"/>
          <p:cNvGrpSpPr>
            <a:grpSpLocks noChangeAspect="1"/>
          </p:cNvGrpSpPr>
          <p:nvPr/>
        </p:nvGrpSpPr>
        <p:grpSpPr>
          <a:xfrm flipH="1">
            <a:off x="4663440" y="1328984"/>
            <a:ext cx="1683939" cy="1641602"/>
            <a:chOff x="4275748" y="1323417"/>
            <a:chExt cx="2276420" cy="221918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9" name="8-Point Star 18"/>
            <p:cNvSpPr/>
            <p:nvPr/>
          </p:nvSpPr>
          <p:spPr>
            <a:xfrm rot="1200000">
              <a:off x="4275748" y="1323417"/>
              <a:ext cx="2219186" cy="2219186"/>
            </a:xfrm>
            <a:custGeom>
              <a:avLst/>
              <a:gdLst/>
              <a:ahLst/>
              <a:cxnLst/>
              <a:rect l="l" t="t" r="r" b="b"/>
              <a:pathLst>
                <a:path w="3040380" h="3040380">
                  <a:moveTo>
                    <a:pt x="1520190" y="971550"/>
                  </a:moveTo>
                  <a:cubicBezTo>
                    <a:pt x="1217184" y="971550"/>
                    <a:pt x="971550" y="1217184"/>
                    <a:pt x="971550" y="1520190"/>
                  </a:cubicBezTo>
                  <a:cubicBezTo>
                    <a:pt x="971550" y="1823196"/>
                    <a:pt x="1217184" y="2068830"/>
                    <a:pt x="1520190" y="2068830"/>
                  </a:cubicBezTo>
                  <a:cubicBezTo>
                    <a:pt x="1823196" y="2068830"/>
                    <a:pt x="2068830" y="1823196"/>
                    <a:pt x="2068830" y="1520190"/>
                  </a:cubicBezTo>
                  <a:cubicBezTo>
                    <a:pt x="2068830" y="1217184"/>
                    <a:pt x="1823196" y="971550"/>
                    <a:pt x="1520190" y="971550"/>
                  </a:cubicBezTo>
                  <a:close/>
                  <a:moveTo>
                    <a:pt x="1520190" y="0"/>
                  </a:moveTo>
                  <a:cubicBezTo>
                    <a:pt x="1586792" y="0"/>
                    <a:pt x="1652393" y="4283"/>
                    <a:pt x="1716539" y="14094"/>
                  </a:cubicBezTo>
                  <a:lnTo>
                    <a:pt x="1824743" y="350145"/>
                  </a:lnTo>
                  <a:cubicBezTo>
                    <a:pt x="1933334" y="374378"/>
                    <a:pt x="2037036" y="417195"/>
                    <a:pt x="2131002" y="478094"/>
                  </a:cubicBezTo>
                  <a:lnTo>
                    <a:pt x="2446152" y="316463"/>
                  </a:lnTo>
                  <a:cubicBezTo>
                    <a:pt x="2551357" y="395501"/>
                    <a:pt x="2644879" y="489023"/>
                    <a:pt x="2723917" y="594229"/>
                  </a:cubicBezTo>
                  <a:lnTo>
                    <a:pt x="2564636" y="904796"/>
                  </a:lnTo>
                  <a:cubicBezTo>
                    <a:pt x="2569646" y="911341"/>
                    <a:pt x="2573744" y="918462"/>
                    <a:pt x="2577779" y="925640"/>
                  </a:cubicBezTo>
                  <a:cubicBezTo>
                    <a:pt x="2630072" y="1018660"/>
                    <a:pt x="2668781" y="1115626"/>
                    <a:pt x="2689512" y="1215405"/>
                  </a:cubicBezTo>
                  <a:lnTo>
                    <a:pt x="3026287" y="1323842"/>
                  </a:lnTo>
                  <a:cubicBezTo>
                    <a:pt x="3036097" y="1387988"/>
                    <a:pt x="3040380" y="1453589"/>
                    <a:pt x="3040380" y="1520190"/>
                  </a:cubicBezTo>
                  <a:cubicBezTo>
                    <a:pt x="3040380" y="1586792"/>
                    <a:pt x="3036097" y="1652393"/>
                    <a:pt x="3026287" y="1716539"/>
                  </a:cubicBezTo>
                  <a:lnTo>
                    <a:pt x="2690239" y="1824742"/>
                  </a:lnTo>
                  <a:cubicBezTo>
                    <a:pt x="2666005" y="1933335"/>
                    <a:pt x="2623188" y="2037037"/>
                    <a:pt x="2562287" y="2131005"/>
                  </a:cubicBezTo>
                  <a:lnTo>
                    <a:pt x="2723917" y="2446152"/>
                  </a:lnTo>
                  <a:cubicBezTo>
                    <a:pt x="2644879" y="2551357"/>
                    <a:pt x="2551357" y="2644879"/>
                    <a:pt x="2446151" y="2723917"/>
                  </a:cubicBezTo>
                  <a:lnTo>
                    <a:pt x="2135585" y="2564637"/>
                  </a:lnTo>
                  <a:cubicBezTo>
                    <a:pt x="2129042" y="2569647"/>
                    <a:pt x="2121921" y="2573744"/>
                    <a:pt x="2114744" y="2577779"/>
                  </a:cubicBezTo>
                  <a:cubicBezTo>
                    <a:pt x="2021723" y="2630072"/>
                    <a:pt x="1924755" y="2668781"/>
                    <a:pt x="1824976" y="2689511"/>
                  </a:cubicBezTo>
                  <a:lnTo>
                    <a:pt x="1716539" y="3026287"/>
                  </a:lnTo>
                  <a:cubicBezTo>
                    <a:pt x="1652393" y="3036097"/>
                    <a:pt x="1586792" y="3040380"/>
                    <a:pt x="1520190" y="3040380"/>
                  </a:cubicBezTo>
                  <a:cubicBezTo>
                    <a:pt x="1453589" y="3040380"/>
                    <a:pt x="1387987" y="3036097"/>
                    <a:pt x="1323841" y="3026287"/>
                  </a:cubicBezTo>
                  <a:lnTo>
                    <a:pt x="1215638" y="2690237"/>
                  </a:lnTo>
                  <a:cubicBezTo>
                    <a:pt x="1107045" y="2666005"/>
                    <a:pt x="1003344" y="2623186"/>
                    <a:pt x="909378" y="2562286"/>
                  </a:cubicBezTo>
                  <a:lnTo>
                    <a:pt x="594229" y="2723917"/>
                  </a:lnTo>
                  <a:cubicBezTo>
                    <a:pt x="489023" y="2644879"/>
                    <a:pt x="395501" y="2551357"/>
                    <a:pt x="316463" y="2446152"/>
                  </a:cubicBezTo>
                  <a:lnTo>
                    <a:pt x="475745" y="2135582"/>
                  </a:lnTo>
                  <a:cubicBezTo>
                    <a:pt x="470736" y="2129039"/>
                    <a:pt x="466639" y="2121919"/>
                    <a:pt x="462604" y="2114742"/>
                  </a:cubicBezTo>
                  <a:cubicBezTo>
                    <a:pt x="410311" y="2021723"/>
                    <a:pt x="371603" y="1924756"/>
                    <a:pt x="350872" y="1824977"/>
                  </a:cubicBezTo>
                  <a:lnTo>
                    <a:pt x="14094" y="1716539"/>
                  </a:lnTo>
                  <a:cubicBezTo>
                    <a:pt x="4283" y="1652393"/>
                    <a:pt x="0" y="1586792"/>
                    <a:pt x="0" y="1520190"/>
                  </a:cubicBezTo>
                  <a:cubicBezTo>
                    <a:pt x="0" y="1453589"/>
                    <a:pt x="4283" y="1387988"/>
                    <a:pt x="14093" y="1323841"/>
                  </a:cubicBezTo>
                  <a:lnTo>
                    <a:pt x="350147" y="1215637"/>
                  </a:lnTo>
                  <a:cubicBezTo>
                    <a:pt x="374379" y="1107046"/>
                    <a:pt x="417197" y="1003347"/>
                    <a:pt x="478096" y="909381"/>
                  </a:cubicBezTo>
                  <a:lnTo>
                    <a:pt x="316464" y="594228"/>
                  </a:lnTo>
                  <a:cubicBezTo>
                    <a:pt x="395501" y="489023"/>
                    <a:pt x="489023" y="395501"/>
                    <a:pt x="594229" y="316463"/>
                  </a:cubicBezTo>
                  <a:lnTo>
                    <a:pt x="904800" y="475746"/>
                  </a:lnTo>
                  <a:cubicBezTo>
                    <a:pt x="911343" y="470736"/>
                    <a:pt x="918463" y="466639"/>
                    <a:pt x="925641" y="462604"/>
                  </a:cubicBezTo>
                  <a:cubicBezTo>
                    <a:pt x="1018661" y="410311"/>
                    <a:pt x="1115626" y="371603"/>
                    <a:pt x="1215403" y="350873"/>
                  </a:cubicBezTo>
                  <a:lnTo>
                    <a:pt x="1323841" y="14093"/>
                  </a:lnTo>
                  <a:cubicBezTo>
                    <a:pt x="1387988" y="4283"/>
                    <a:pt x="1453589" y="0"/>
                    <a:pt x="1520190" y="0"/>
                  </a:cubicBezTo>
                  <a:close/>
                </a:path>
              </a:pathLst>
            </a:custGeom>
            <a:solidFill>
              <a:srgbClr val="86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8-Point Star 6"/>
            <p:cNvSpPr>
              <a:spLocks noChangeAspect="1"/>
            </p:cNvSpPr>
            <p:nvPr/>
          </p:nvSpPr>
          <p:spPr>
            <a:xfrm rot="1200000">
              <a:off x="4317462" y="1365131"/>
              <a:ext cx="2135758" cy="2135758"/>
            </a:xfrm>
            <a:custGeom>
              <a:avLst/>
              <a:gdLst/>
              <a:ahLst/>
              <a:cxnLst/>
              <a:rect l="l" t="t" r="r" b="b"/>
              <a:pathLst>
                <a:path w="1874520" h="1874520">
                  <a:moveTo>
                    <a:pt x="739496" y="595923"/>
                  </a:moveTo>
                  <a:cubicBezTo>
                    <a:pt x="550981" y="705145"/>
                    <a:pt x="486701" y="946509"/>
                    <a:pt x="595923" y="1135024"/>
                  </a:cubicBezTo>
                  <a:cubicBezTo>
                    <a:pt x="705145" y="1323539"/>
                    <a:pt x="946509" y="1387819"/>
                    <a:pt x="1135024" y="1278597"/>
                  </a:cubicBezTo>
                  <a:cubicBezTo>
                    <a:pt x="1323539" y="1169375"/>
                    <a:pt x="1387819" y="928011"/>
                    <a:pt x="1278597" y="739496"/>
                  </a:cubicBezTo>
                  <a:cubicBezTo>
                    <a:pt x="1169375" y="550981"/>
                    <a:pt x="928011" y="486701"/>
                    <a:pt x="739496" y="595923"/>
                  </a:cubicBezTo>
                  <a:close/>
                  <a:moveTo>
                    <a:pt x="349309" y="212809"/>
                  </a:moveTo>
                  <a:lnTo>
                    <a:pt x="549487" y="318071"/>
                  </a:lnTo>
                  <a:cubicBezTo>
                    <a:pt x="558730" y="311181"/>
                    <a:pt x="568662" y="305287"/>
                    <a:pt x="578782" y="299598"/>
                  </a:cubicBezTo>
                  <a:cubicBezTo>
                    <a:pt x="640907" y="264673"/>
                    <a:pt x="705951" y="239798"/>
                    <a:pt x="772822" y="227822"/>
                  </a:cubicBezTo>
                  <a:lnTo>
                    <a:pt x="842125" y="4804"/>
                  </a:lnTo>
                  <a:lnTo>
                    <a:pt x="937260" y="0"/>
                  </a:lnTo>
                  <a:cubicBezTo>
                    <a:pt x="969377" y="0"/>
                    <a:pt x="1001116" y="1615"/>
                    <a:pt x="1032398" y="4804"/>
                  </a:cubicBezTo>
                  <a:lnTo>
                    <a:pt x="1101417" y="226909"/>
                  </a:lnTo>
                  <a:cubicBezTo>
                    <a:pt x="1180333" y="242653"/>
                    <a:pt x="1255615" y="273607"/>
                    <a:pt x="1322618" y="319342"/>
                  </a:cubicBezTo>
                  <a:lnTo>
                    <a:pt x="1525213" y="212810"/>
                  </a:lnTo>
                  <a:cubicBezTo>
                    <a:pt x="1578197" y="250355"/>
                    <a:pt x="1624168" y="296326"/>
                    <a:pt x="1661713" y="349310"/>
                  </a:cubicBezTo>
                  <a:lnTo>
                    <a:pt x="1556452" y="549486"/>
                  </a:lnTo>
                  <a:cubicBezTo>
                    <a:pt x="1563341" y="558729"/>
                    <a:pt x="1569235" y="568662"/>
                    <a:pt x="1574924" y="578781"/>
                  </a:cubicBezTo>
                  <a:cubicBezTo>
                    <a:pt x="1609849" y="640906"/>
                    <a:pt x="1634724" y="705951"/>
                    <a:pt x="1646701" y="772822"/>
                  </a:cubicBezTo>
                  <a:lnTo>
                    <a:pt x="1869716" y="842124"/>
                  </a:lnTo>
                  <a:lnTo>
                    <a:pt x="1874520" y="937260"/>
                  </a:lnTo>
                  <a:cubicBezTo>
                    <a:pt x="1874520" y="969377"/>
                    <a:pt x="1872905" y="1001117"/>
                    <a:pt x="1869716" y="1032399"/>
                  </a:cubicBezTo>
                  <a:lnTo>
                    <a:pt x="1647613" y="1101417"/>
                  </a:lnTo>
                  <a:cubicBezTo>
                    <a:pt x="1631869" y="1180333"/>
                    <a:pt x="1600915" y="1255615"/>
                    <a:pt x="1555180" y="1322618"/>
                  </a:cubicBezTo>
                  <a:lnTo>
                    <a:pt x="1661712" y="1525211"/>
                  </a:lnTo>
                  <a:cubicBezTo>
                    <a:pt x="1624167" y="1578195"/>
                    <a:pt x="1578196" y="1624166"/>
                    <a:pt x="1525211" y="1661712"/>
                  </a:cubicBezTo>
                  <a:lnTo>
                    <a:pt x="1325036" y="1556451"/>
                  </a:lnTo>
                  <a:cubicBezTo>
                    <a:pt x="1315793" y="1563341"/>
                    <a:pt x="1305860" y="1569235"/>
                    <a:pt x="1295741" y="1574924"/>
                  </a:cubicBezTo>
                  <a:cubicBezTo>
                    <a:pt x="1233616" y="1609849"/>
                    <a:pt x="1168571" y="1634724"/>
                    <a:pt x="1101700" y="1646700"/>
                  </a:cubicBezTo>
                  <a:lnTo>
                    <a:pt x="1032398" y="1869716"/>
                  </a:lnTo>
                  <a:lnTo>
                    <a:pt x="937260" y="1874520"/>
                  </a:lnTo>
                  <a:cubicBezTo>
                    <a:pt x="905144" y="1874520"/>
                    <a:pt x="873405" y="1872905"/>
                    <a:pt x="842124" y="1869716"/>
                  </a:cubicBezTo>
                  <a:lnTo>
                    <a:pt x="773105" y="1647612"/>
                  </a:lnTo>
                  <a:cubicBezTo>
                    <a:pt x="694189" y="1631869"/>
                    <a:pt x="618908" y="1600914"/>
                    <a:pt x="551905" y="1555180"/>
                  </a:cubicBezTo>
                  <a:lnTo>
                    <a:pt x="349310" y="1661713"/>
                  </a:lnTo>
                  <a:cubicBezTo>
                    <a:pt x="296326" y="1624168"/>
                    <a:pt x="250355" y="1578197"/>
                    <a:pt x="212810" y="1525212"/>
                  </a:cubicBezTo>
                  <a:lnTo>
                    <a:pt x="318071" y="1325035"/>
                  </a:lnTo>
                  <a:cubicBezTo>
                    <a:pt x="311181" y="1315792"/>
                    <a:pt x="305287" y="1305860"/>
                    <a:pt x="299598" y="1295740"/>
                  </a:cubicBezTo>
                  <a:cubicBezTo>
                    <a:pt x="264673" y="1233616"/>
                    <a:pt x="239799" y="1168571"/>
                    <a:pt x="227822" y="1101700"/>
                  </a:cubicBezTo>
                  <a:lnTo>
                    <a:pt x="4804" y="1032398"/>
                  </a:lnTo>
                  <a:lnTo>
                    <a:pt x="0" y="937260"/>
                  </a:lnTo>
                  <a:cubicBezTo>
                    <a:pt x="0" y="905144"/>
                    <a:pt x="1616" y="873405"/>
                    <a:pt x="4804" y="842124"/>
                  </a:cubicBezTo>
                  <a:lnTo>
                    <a:pt x="226910" y="773105"/>
                  </a:lnTo>
                  <a:cubicBezTo>
                    <a:pt x="242653" y="694189"/>
                    <a:pt x="273608" y="618908"/>
                    <a:pt x="319342" y="551905"/>
                  </a:cubicBezTo>
                  <a:lnTo>
                    <a:pt x="212809" y="349309"/>
                  </a:lnTo>
                  <a:cubicBezTo>
                    <a:pt x="250354" y="296325"/>
                    <a:pt x="296325" y="250354"/>
                    <a:pt x="349309" y="212809"/>
                  </a:cubicBezTo>
                  <a:close/>
                </a:path>
              </a:pathLst>
            </a:custGeom>
            <a:gradFill flip="none" rotWithShape="1">
              <a:gsLst>
                <a:gs pos="49700">
                  <a:srgbClr val="E00000"/>
                </a:gs>
                <a:gs pos="0">
                  <a:srgbClr val="FF0000"/>
                </a:gs>
                <a:gs pos="100000">
                  <a:srgbClr val="96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8-Point Star 18"/>
            <p:cNvSpPr/>
            <p:nvPr/>
          </p:nvSpPr>
          <p:spPr>
            <a:xfrm rot="1200000">
              <a:off x="4758995" y="1408628"/>
              <a:ext cx="1793173" cy="1809385"/>
            </a:xfrm>
            <a:custGeom>
              <a:avLst/>
              <a:gdLst/>
              <a:ahLst/>
              <a:cxnLst/>
              <a:rect l="l" t="t" r="r" b="b"/>
              <a:pathLst>
                <a:path w="1793173" h="1809385">
                  <a:moveTo>
                    <a:pt x="540264" y="10286"/>
                  </a:moveTo>
                  <a:lnTo>
                    <a:pt x="683581" y="0"/>
                  </a:lnTo>
                  <a:cubicBezTo>
                    <a:pt x="732193" y="0"/>
                    <a:pt x="780076" y="3126"/>
                    <a:pt x="826897" y="10287"/>
                  </a:cubicBezTo>
                  <a:lnTo>
                    <a:pt x="905875" y="255572"/>
                  </a:lnTo>
                  <a:cubicBezTo>
                    <a:pt x="985136" y="273260"/>
                    <a:pt x="1060829" y="304512"/>
                    <a:pt x="1129415" y="348963"/>
                  </a:cubicBezTo>
                  <a:lnTo>
                    <a:pt x="1359444" y="230987"/>
                  </a:lnTo>
                  <a:cubicBezTo>
                    <a:pt x="1436234" y="288678"/>
                    <a:pt x="1504495" y="356940"/>
                    <a:pt x="1562186" y="433730"/>
                  </a:cubicBezTo>
                  <a:lnTo>
                    <a:pt x="1445926" y="660414"/>
                  </a:lnTo>
                  <a:cubicBezTo>
                    <a:pt x="1449583" y="665192"/>
                    <a:pt x="1452574" y="670389"/>
                    <a:pt x="1455519" y="675628"/>
                  </a:cubicBezTo>
                  <a:cubicBezTo>
                    <a:pt x="1493688" y="743524"/>
                    <a:pt x="1521942" y="814300"/>
                    <a:pt x="1537074" y="887129"/>
                  </a:cubicBezTo>
                  <a:lnTo>
                    <a:pt x="1782887" y="966278"/>
                  </a:lnTo>
                  <a:cubicBezTo>
                    <a:pt x="1790047" y="1013098"/>
                    <a:pt x="1793174" y="1060981"/>
                    <a:pt x="1793173" y="1109593"/>
                  </a:cubicBezTo>
                  <a:cubicBezTo>
                    <a:pt x="1793174" y="1158206"/>
                    <a:pt x="1790047" y="1206089"/>
                    <a:pt x="1782887" y="1252909"/>
                  </a:cubicBezTo>
                  <a:lnTo>
                    <a:pt x="1537604" y="1331887"/>
                  </a:lnTo>
                  <a:cubicBezTo>
                    <a:pt x="1519916" y="1411149"/>
                    <a:pt x="1488663" y="1486842"/>
                    <a:pt x="1444212" y="1555429"/>
                  </a:cubicBezTo>
                  <a:lnTo>
                    <a:pt x="1562186" y="1785457"/>
                  </a:lnTo>
                  <a:lnTo>
                    <a:pt x="1541415" y="1809385"/>
                  </a:lnTo>
                  <a:cubicBezTo>
                    <a:pt x="1282525" y="1763268"/>
                    <a:pt x="1028742" y="1654791"/>
                    <a:pt x="802157" y="1490156"/>
                  </a:cubicBezTo>
                  <a:cubicBezTo>
                    <a:pt x="965712" y="1441296"/>
                    <a:pt x="1084035" y="1289263"/>
                    <a:pt x="1084035" y="1109593"/>
                  </a:cubicBezTo>
                  <a:cubicBezTo>
                    <a:pt x="1084035" y="888428"/>
                    <a:pt x="904746" y="709138"/>
                    <a:pt x="683580" y="709138"/>
                  </a:cubicBezTo>
                  <a:cubicBezTo>
                    <a:pt x="508801" y="709138"/>
                    <a:pt x="360173" y="821108"/>
                    <a:pt x="307122" y="977792"/>
                  </a:cubicBezTo>
                  <a:cubicBezTo>
                    <a:pt x="149161" y="745008"/>
                    <a:pt x="47166" y="492202"/>
                    <a:pt x="0" y="237686"/>
                  </a:cubicBezTo>
                  <a:cubicBezTo>
                    <a:pt x="2290" y="235086"/>
                    <a:pt x="4999" y="233030"/>
                    <a:pt x="7717" y="230988"/>
                  </a:cubicBezTo>
                  <a:lnTo>
                    <a:pt x="234405" y="347249"/>
                  </a:lnTo>
                  <a:cubicBezTo>
                    <a:pt x="239180" y="343592"/>
                    <a:pt x="244378" y="340602"/>
                    <a:pt x="249617" y="337656"/>
                  </a:cubicBezTo>
                  <a:cubicBezTo>
                    <a:pt x="317512" y="299488"/>
                    <a:pt x="388287" y="271234"/>
                    <a:pt x="461115" y="25610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0000"/>
                  </a:schemeClr>
                </a:gs>
                <a:gs pos="100000">
                  <a:schemeClr val="bg1">
                    <a:alpha val="4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38"/>
          <p:cNvGrpSpPr>
            <a:grpSpLocks noChangeAspect="1"/>
          </p:cNvGrpSpPr>
          <p:nvPr/>
        </p:nvGrpSpPr>
        <p:grpSpPr>
          <a:xfrm rot="21224235" flipH="1">
            <a:off x="6124249" y="818997"/>
            <a:ext cx="2048270" cy="1996773"/>
            <a:chOff x="4275748" y="1323417"/>
            <a:chExt cx="2276420" cy="221918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40" name="8-Point Star 18"/>
            <p:cNvSpPr/>
            <p:nvPr/>
          </p:nvSpPr>
          <p:spPr>
            <a:xfrm rot="1200000">
              <a:off x="4275748" y="1323417"/>
              <a:ext cx="2219186" cy="2219186"/>
            </a:xfrm>
            <a:custGeom>
              <a:avLst/>
              <a:gdLst/>
              <a:ahLst/>
              <a:cxnLst/>
              <a:rect l="l" t="t" r="r" b="b"/>
              <a:pathLst>
                <a:path w="3040380" h="3040380">
                  <a:moveTo>
                    <a:pt x="1520190" y="971550"/>
                  </a:moveTo>
                  <a:cubicBezTo>
                    <a:pt x="1217184" y="971550"/>
                    <a:pt x="971550" y="1217184"/>
                    <a:pt x="971550" y="1520190"/>
                  </a:cubicBezTo>
                  <a:cubicBezTo>
                    <a:pt x="971550" y="1823196"/>
                    <a:pt x="1217184" y="2068830"/>
                    <a:pt x="1520190" y="2068830"/>
                  </a:cubicBezTo>
                  <a:cubicBezTo>
                    <a:pt x="1823196" y="2068830"/>
                    <a:pt x="2068830" y="1823196"/>
                    <a:pt x="2068830" y="1520190"/>
                  </a:cubicBezTo>
                  <a:cubicBezTo>
                    <a:pt x="2068830" y="1217184"/>
                    <a:pt x="1823196" y="971550"/>
                    <a:pt x="1520190" y="971550"/>
                  </a:cubicBezTo>
                  <a:close/>
                  <a:moveTo>
                    <a:pt x="1520190" y="0"/>
                  </a:moveTo>
                  <a:cubicBezTo>
                    <a:pt x="1586792" y="0"/>
                    <a:pt x="1652393" y="4283"/>
                    <a:pt x="1716539" y="14094"/>
                  </a:cubicBezTo>
                  <a:lnTo>
                    <a:pt x="1824743" y="350145"/>
                  </a:lnTo>
                  <a:cubicBezTo>
                    <a:pt x="1933334" y="374378"/>
                    <a:pt x="2037036" y="417195"/>
                    <a:pt x="2131002" y="478094"/>
                  </a:cubicBezTo>
                  <a:lnTo>
                    <a:pt x="2446152" y="316463"/>
                  </a:lnTo>
                  <a:cubicBezTo>
                    <a:pt x="2551357" y="395501"/>
                    <a:pt x="2644879" y="489023"/>
                    <a:pt x="2723917" y="594229"/>
                  </a:cubicBezTo>
                  <a:lnTo>
                    <a:pt x="2564636" y="904796"/>
                  </a:lnTo>
                  <a:cubicBezTo>
                    <a:pt x="2569646" y="911341"/>
                    <a:pt x="2573744" y="918462"/>
                    <a:pt x="2577779" y="925640"/>
                  </a:cubicBezTo>
                  <a:cubicBezTo>
                    <a:pt x="2630072" y="1018660"/>
                    <a:pt x="2668781" y="1115626"/>
                    <a:pt x="2689512" y="1215405"/>
                  </a:cubicBezTo>
                  <a:lnTo>
                    <a:pt x="3026287" y="1323842"/>
                  </a:lnTo>
                  <a:cubicBezTo>
                    <a:pt x="3036097" y="1387988"/>
                    <a:pt x="3040380" y="1453589"/>
                    <a:pt x="3040380" y="1520190"/>
                  </a:cubicBezTo>
                  <a:cubicBezTo>
                    <a:pt x="3040380" y="1586792"/>
                    <a:pt x="3036097" y="1652393"/>
                    <a:pt x="3026287" y="1716539"/>
                  </a:cubicBezTo>
                  <a:lnTo>
                    <a:pt x="2690239" y="1824742"/>
                  </a:lnTo>
                  <a:cubicBezTo>
                    <a:pt x="2666005" y="1933335"/>
                    <a:pt x="2623188" y="2037037"/>
                    <a:pt x="2562287" y="2131005"/>
                  </a:cubicBezTo>
                  <a:lnTo>
                    <a:pt x="2723917" y="2446152"/>
                  </a:lnTo>
                  <a:cubicBezTo>
                    <a:pt x="2644879" y="2551357"/>
                    <a:pt x="2551357" y="2644879"/>
                    <a:pt x="2446151" y="2723917"/>
                  </a:cubicBezTo>
                  <a:lnTo>
                    <a:pt x="2135585" y="2564637"/>
                  </a:lnTo>
                  <a:cubicBezTo>
                    <a:pt x="2129042" y="2569647"/>
                    <a:pt x="2121921" y="2573744"/>
                    <a:pt x="2114744" y="2577779"/>
                  </a:cubicBezTo>
                  <a:cubicBezTo>
                    <a:pt x="2021723" y="2630072"/>
                    <a:pt x="1924755" y="2668781"/>
                    <a:pt x="1824976" y="2689511"/>
                  </a:cubicBezTo>
                  <a:lnTo>
                    <a:pt x="1716539" y="3026287"/>
                  </a:lnTo>
                  <a:cubicBezTo>
                    <a:pt x="1652393" y="3036097"/>
                    <a:pt x="1586792" y="3040380"/>
                    <a:pt x="1520190" y="3040380"/>
                  </a:cubicBezTo>
                  <a:cubicBezTo>
                    <a:pt x="1453589" y="3040380"/>
                    <a:pt x="1387987" y="3036097"/>
                    <a:pt x="1323841" y="3026287"/>
                  </a:cubicBezTo>
                  <a:lnTo>
                    <a:pt x="1215638" y="2690237"/>
                  </a:lnTo>
                  <a:cubicBezTo>
                    <a:pt x="1107045" y="2666005"/>
                    <a:pt x="1003344" y="2623186"/>
                    <a:pt x="909378" y="2562286"/>
                  </a:cubicBezTo>
                  <a:lnTo>
                    <a:pt x="594229" y="2723917"/>
                  </a:lnTo>
                  <a:cubicBezTo>
                    <a:pt x="489023" y="2644879"/>
                    <a:pt x="395501" y="2551357"/>
                    <a:pt x="316463" y="2446152"/>
                  </a:cubicBezTo>
                  <a:lnTo>
                    <a:pt x="475745" y="2135582"/>
                  </a:lnTo>
                  <a:cubicBezTo>
                    <a:pt x="470736" y="2129039"/>
                    <a:pt x="466639" y="2121919"/>
                    <a:pt x="462604" y="2114742"/>
                  </a:cubicBezTo>
                  <a:cubicBezTo>
                    <a:pt x="410311" y="2021723"/>
                    <a:pt x="371603" y="1924756"/>
                    <a:pt x="350872" y="1824977"/>
                  </a:cubicBezTo>
                  <a:lnTo>
                    <a:pt x="14094" y="1716539"/>
                  </a:lnTo>
                  <a:cubicBezTo>
                    <a:pt x="4283" y="1652393"/>
                    <a:pt x="0" y="1586792"/>
                    <a:pt x="0" y="1520190"/>
                  </a:cubicBezTo>
                  <a:cubicBezTo>
                    <a:pt x="0" y="1453589"/>
                    <a:pt x="4283" y="1387988"/>
                    <a:pt x="14093" y="1323841"/>
                  </a:cubicBezTo>
                  <a:lnTo>
                    <a:pt x="350147" y="1215637"/>
                  </a:lnTo>
                  <a:cubicBezTo>
                    <a:pt x="374379" y="1107046"/>
                    <a:pt x="417197" y="1003347"/>
                    <a:pt x="478096" y="909381"/>
                  </a:cubicBezTo>
                  <a:lnTo>
                    <a:pt x="316464" y="594228"/>
                  </a:lnTo>
                  <a:cubicBezTo>
                    <a:pt x="395501" y="489023"/>
                    <a:pt x="489023" y="395501"/>
                    <a:pt x="594229" y="316463"/>
                  </a:cubicBezTo>
                  <a:lnTo>
                    <a:pt x="904800" y="475746"/>
                  </a:lnTo>
                  <a:cubicBezTo>
                    <a:pt x="911343" y="470736"/>
                    <a:pt x="918463" y="466639"/>
                    <a:pt x="925641" y="462604"/>
                  </a:cubicBezTo>
                  <a:cubicBezTo>
                    <a:pt x="1018661" y="410311"/>
                    <a:pt x="1115626" y="371603"/>
                    <a:pt x="1215403" y="350873"/>
                  </a:cubicBezTo>
                  <a:lnTo>
                    <a:pt x="1323841" y="14093"/>
                  </a:lnTo>
                  <a:cubicBezTo>
                    <a:pt x="1387988" y="4283"/>
                    <a:pt x="1453589" y="0"/>
                    <a:pt x="1520190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" name="8-Point Star 6"/>
            <p:cNvSpPr>
              <a:spLocks noChangeAspect="1"/>
            </p:cNvSpPr>
            <p:nvPr/>
          </p:nvSpPr>
          <p:spPr>
            <a:xfrm rot="1200000">
              <a:off x="4317462" y="1365131"/>
              <a:ext cx="2135758" cy="2135758"/>
            </a:xfrm>
            <a:custGeom>
              <a:avLst/>
              <a:gdLst/>
              <a:ahLst/>
              <a:cxnLst/>
              <a:rect l="l" t="t" r="r" b="b"/>
              <a:pathLst>
                <a:path w="1874520" h="1874520">
                  <a:moveTo>
                    <a:pt x="739496" y="595923"/>
                  </a:moveTo>
                  <a:cubicBezTo>
                    <a:pt x="550981" y="705145"/>
                    <a:pt x="486701" y="946509"/>
                    <a:pt x="595923" y="1135024"/>
                  </a:cubicBezTo>
                  <a:cubicBezTo>
                    <a:pt x="705145" y="1323539"/>
                    <a:pt x="946509" y="1387819"/>
                    <a:pt x="1135024" y="1278597"/>
                  </a:cubicBezTo>
                  <a:cubicBezTo>
                    <a:pt x="1323539" y="1169375"/>
                    <a:pt x="1387819" y="928011"/>
                    <a:pt x="1278597" y="739496"/>
                  </a:cubicBezTo>
                  <a:cubicBezTo>
                    <a:pt x="1169375" y="550981"/>
                    <a:pt x="928011" y="486701"/>
                    <a:pt x="739496" y="595923"/>
                  </a:cubicBezTo>
                  <a:close/>
                  <a:moveTo>
                    <a:pt x="349309" y="212809"/>
                  </a:moveTo>
                  <a:lnTo>
                    <a:pt x="549487" y="318071"/>
                  </a:lnTo>
                  <a:cubicBezTo>
                    <a:pt x="558730" y="311181"/>
                    <a:pt x="568662" y="305287"/>
                    <a:pt x="578782" y="299598"/>
                  </a:cubicBezTo>
                  <a:cubicBezTo>
                    <a:pt x="640907" y="264673"/>
                    <a:pt x="705951" y="239798"/>
                    <a:pt x="772822" y="227822"/>
                  </a:cubicBezTo>
                  <a:lnTo>
                    <a:pt x="842125" y="4804"/>
                  </a:lnTo>
                  <a:lnTo>
                    <a:pt x="937260" y="0"/>
                  </a:lnTo>
                  <a:cubicBezTo>
                    <a:pt x="969377" y="0"/>
                    <a:pt x="1001116" y="1615"/>
                    <a:pt x="1032398" y="4804"/>
                  </a:cubicBezTo>
                  <a:lnTo>
                    <a:pt x="1101417" y="226909"/>
                  </a:lnTo>
                  <a:cubicBezTo>
                    <a:pt x="1180333" y="242653"/>
                    <a:pt x="1255615" y="273607"/>
                    <a:pt x="1322618" y="319342"/>
                  </a:cubicBezTo>
                  <a:lnTo>
                    <a:pt x="1525213" y="212810"/>
                  </a:lnTo>
                  <a:cubicBezTo>
                    <a:pt x="1578197" y="250355"/>
                    <a:pt x="1624168" y="296326"/>
                    <a:pt x="1661713" y="349310"/>
                  </a:cubicBezTo>
                  <a:lnTo>
                    <a:pt x="1556452" y="549486"/>
                  </a:lnTo>
                  <a:cubicBezTo>
                    <a:pt x="1563341" y="558729"/>
                    <a:pt x="1569235" y="568662"/>
                    <a:pt x="1574924" y="578781"/>
                  </a:cubicBezTo>
                  <a:cubicBezTo>
                    <a:pt x="1609849" y="640906"/>
                    <a:pt x="1634724" y="705951"/>
                    <a:pt x="1646701" y="772822"/>
                  </a:cubicBezTo>
                  <a:lnTo>
                    <a:pt x="1869716" y="842124"/>
                  </a:lnTo>
                  <a:lnTo>
                    <a:pt x="1874520" y="937260"/>
                  </a:lnTo>
                  <a:cubicBezTo>
                    <a:pt x="1874520" y="969377"/>
                    <a:pt x="1872905" y="1001117"/>
                    <a:pt x="1869716" y="1032399"/>
                  </a:cubicBezTo>
                  <a:lnTo>
                    <a:pt x="1647613" y="1101417"/>
                  </a:lnTo>
                  <a:cubicBezTo>
                    <a:pt x="1631869" y="1180333"/>
                    <a:pt x="1600915" y="1255615"/>
                    <a:pt x="1555180" y="1322618"/>
                  </a:cubicBezTo>
                  <a:lnTo>
                    <a:pt x="1661712" y="1525211"/>
                  </a:lnTo>
                  <a:cubicBezTo>
                    <a:pt x="1624167" y="1578195"/>
                    <a:pt x="1578196" y="1624166"/>
                    <a:pt x="1525211" y="1661712"/>
                  </a:cubicBezTo>
                  <a:lnTo>
                    <a:pt x="1325036" y="1556451"/>
                  </a:lnTo>
                  <a:cubicBezTo>
                    <a:pt x="1315793" y="1563341"/>
                    <a:pt x="1305860" y="1569235"/>
                    <a:pt x="1295741" y="1574924"/>
                  </a:cubicBezTo>
                  <a:cubicBezTo>
                    <a:pt x="1233616" y="1609849"/>
                    <a:pt x="1168571" y="1634724"/>
                    <a:pt x="1101700" y="1646700"/>
                  </a:cubicBezTo>
                  <a:lnTo>
                    <a:pt x="1032398" y="1869716"/>
                  </a:lnTo>
                  <a:lnTo>
                    <a:pt x="937260" y="1874520"/>
                  </a:lnTo>
                  <a:cubicBezTo>
                    <a:pt x="905144" y="1874520"/>
                    <a:pt x="873405" y="1872905"/>
                    <a:pt x="842124" y="1869716"/>
                  </a:cubicBezTo>
                  <a:lnTo>
                    <a:pt x="773105" y="1647612"/>
                  </a:lnTo>
                  <a:cubicBezTo>
                    <a:pt x="694189" y="1631869"/>
                    <a:pt x="618908" y="1600914"/>
                    <a:pt x="551905" y="1555180"/>
                  </a:cubicBezTo>
                  <a:lnTo>
                    <a:pt x="349310" y="1661713"/>
                  </a:lnTo>
                  <a:cubicBezTo>
                    <a:pt x="296326" y="1624168"/>
                    <a:pt x="250355" y="1578197"/>
                    <a:pt x="212810" y="1525212"/>
                  </a:cubicBezTo>
                  <a:lnTo>
                    <a:pt x="318071" y="1325035"/>
                  </a:lnTo>
                  <a:cubicBezTo>
                    <a:pt x="311181" y="1315792"/>
                    <a:pt x="305287" y="1305860"/>
                    <a:pt x="299598" y="1295740"/>
                  </a:cubicBezTo>
                  <a:cubicBezTo>
                    <a:pt x="264673" y="1233616"/>
                    <a:pt x="239799" y="1168571"/>
                    <a:pt x="227822" y="1101700"/>
                  </a:cubicBezTo>
                  <a:lnTo>
                    <a:pt x="4804" y="1032398"/>
                  </a:lnTo>
                  <a:lnTo>
                    <a:pt x="0" y="937260"/>
                  </a:lnTo>
                  <a:cubicBezTo>
                    <a:pt x="0" y="905144"/>
                    <a:pt x="1616" y="873405"/>
                    <a:pt x="4804" y="842124"/>
                  </a:cubicBezTo>
                  <a:lnTo>
                    <a:pt x="226910" y="773105"/>
                  </a:lnTo>
                  <a:cubicBezTo>
                    <a:pt x="242653" y="694189"/>
                    <a:pt x="273608" y="618908"/>
                    <a:pt x="319342" y="551905"/>
                  </a:cubicBezTo>
                  <a:lnTo>
                    <a:pt x="212809" y="349309"/>
                  </a:lnTo>
                  <a:cubicBezTo>
                    <a:pt x="250354" y="296325"/>
                    <a:pt x="296325" y="250354"/>
                    <a:pt x="349309" y="2128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8-Point Star 18"/>
            <p:cNvSpPr/>
            <p:nvPr/>
          </p:nvSpPr>
          <p:spPr>
            <a:xfrm rot="1200000">
              <a:off x="4758995" y="1408628"/>
              <a:ext cx="1793173" cy="1809385"/>
            </a:xfrm>
            <a:custGeom>
              <a:avLst/>
              <a:gdLst/>
              <a:ahLst/>
              <a:cxnLst/>
              <a:rect l="l" t="t" r="r" b="b"/>
              <a:pathLst>
                <a:path w="1793173" h="1809385">
                  <a:moveTo>
                    <a:pt x="540264" y="10286"/>
                  </a:moveTo>
                  <a:lnTo>
                    <a:pt x="683581" y="0"/>
                  </a:lnTo>
                  <a:cubicBezTo>
                    <a:pt x="732193" y="0"/>
                    <a:pt x="780076" y="3126"/>
                    <a:pt x="826897" y="10287"/>
                  </a:cubicBezTo>
                  <a:lnTo>
                    <a:pt x="905875" y="255572"/>
                  </a:lnTo>
                  <a:cubicBezTo>
                    <a:pt x="985136" y="273260"/>
                    <a:pt x="1060829" y="304512"/>
                    <a:pt x="1129415" y="348963"/>
                  </a:cubicBezTo>
                  <a:lnTo>
                    <a:pt x="1359444" y="230987"/>
                  </a:lnTo>
                  <a:cubicBezTo>
                    <a:pt x="1436234" y="288678"/>
                    <a:pt x="1504495" y="356940"/>
                    <a:pt x="1562186" y="433730"/>
                  </a:cubicBezTo>
                  <a:lnTo>
                    <a:pt x="1445926" y="660414"/>
                  </a:lnTo>
                  <a:cubicBezTo>
                    <a:pt x="1449583" y="665192"/>
                    <a:pt x="1452574" y="670389"/>
                    <a:pt x="1455519" y="675628"/>
                  </a:cubicBezTo>
                  <a:cubicBezTo>
                    <a:pt x="1493688" y="743524"/>
                    <a:pt x="1521942" y="814300"/>
                    <a:pt x="1537074" y="887129"/>
                  </a:cubicBezTo>
                  <a:lnTo>
                    <a:pt x="1782887" y="966278"/>
                  </a:lnTo>
                  <a:cubicBezTo>
                    <a:pt x="1790047" y="1013098"/>
                    <a:pt x="1793174" y="1060981"/>
                    <a:pt x="1793173" y="1109593"/>
                  </a:cubicBezTo>
                  <a:cubicBezTo>
                    <a:pt x="1793174" y="1158206"/>
                    <a:pt x="1790047" y="1206089"/>
                    <a:pt x="1782887" y="1252909"/>
                  </a:cubicBezTo>
                  <a:lnTo>
                    <a:pt x="1537604" y="1331887"/>
                  </a:lnTo>
                  <a:cubicBezTo>
                    <a:pt x="1519916" y="1411149"/>
                    <a:pt x="1488663" y="1486842"/>
                    <a:pt x="1444212" y="1555429"/>
                  </a:cubicBezTo>
                  <a:lnTo>
                    <a:pt x="1562186" y="1785457"/>
                  </a:lnTo>
                  <a:lnTo>
                    <a:pt x="1541415" y="1809385"/>
                  </a:lnTo>
                  <a:cubicBezTo>
                    <a:pt x="1282525" y="1763268"/>
                    <a:pt x="1028742" y="1654791"/>
                    <a:pt x="802157" y="1490156"/>
                  </a:cubicBezTo>
                  <a:cubicBezTo>
                    <a:pt x="965712" y="1441296"/>
                    <a:pt x="1084035" y="1289263"/>
                    <a:pt x="1084035" y="1109593"/>
                  </a:cubicBezTo>
                  <a:cubicBezTo>
                    <a:pt x="1084035" y="888428"/>
                    <a:pt x="904746" y="709138"/>
                    <a:pt x="683580" y="709138"/>
                  </a:cubicBezTo>
                  <a:cubicBezTo>
                    <a:pt x="508801" y="709138"/>
                    <a:pt x="360173" y="821108"/>
                    <a:pt x="307122" y="977792"/>
                  </a:cubicBezTo>
                  <a:cubicBezTo>
                    <a:pt x="149161" y="745008"/>
                    <a:pt x="47166" y="492202"/>
                    <a:pt x="0" y="237686"/>
                  </a:cubicBezTo>
                  <a:cubicBezTo>
                    <a:pt x="2290" y="235086"/>
                    <a:pt x="4999" y="233030"/>
                    <a:pt x="7717" y="230988"/>
                  </a:cubicBezTo>
                  <a:lnTo>
                    <a:pt x="234405" y="347249"/>
                  </a:lnTo>
                  <a:cubicBezTo>
                    <a:pt x="239180" y="343592"/>
                    <a:pt x="244378" y="340602"/>
                    <a:pt x="249617" y="337656"/>
                  </a:cubicBezTo>
                  <a:cubicBezTo>
                    <a:pt x="317512" y="299488"/>
                    <a:pt x="388287" y="271234"/>
                    <a:pt x="461115" y="25610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0000"/>
                  </a:schemeClr>
                </a:gs>
                <a:gs pos="100000">
                  <a:schemeClr val="bg1">
                    <a:alpha val="4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42"/>
          <p:cNvGrpSpPr>
            <a:grpSpLocks noChangeAspect="1"/>
          </p:cNvGrpSpPr>
          <p:nvPr/>
        </p:nvGrpSpPr>
        <p:grpSpPr>
          <a:xfrm rot="1362815" flipH="1">
            <a:off x="984070" y="1373839"/>
            <a:ext cx="2397783" cy="2337499"/>
            <a:chOff x="4275749" y="1323417"/>
            <a:chExt cx="2276419" cy="221918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44" name="8-Point Star 18"/>
            <p:cNvSpPr/>
            <p:nvPr/>
          </p:nvSpPr>
          <p:spPr>
            <a:xfrm rot="1200000">
              <a:off x="4275749" y="1323417"/>
              <a:ext cx="2219186" cy="2219186"/>
            </a:xfrm>
            <a:custGeom>
              <a:avLst/>
              <a:gdLst/>
              <a:ahLst/>
              <a:cxnLst/>
              <a:rect l="l" t="t" r="r" b="b"/>
              <a:pathLst>
                <a:path w="3040380" h="3040380">
                  <a:moveTo>
                    <a:pt x="1520190" y="971550"/>
                  </a:moveTo>
                  <a:cubicBezTo>
                    <a:pt x="1217184" y="971550"/>
                    <a:pt x="971550" y="1217184"/>
                    <a:pt x="971550" y="1520190"/>
                  </a:cubicBezTo>
                  <a:cubicBezTo>
                    <a:pt x="971550" y="1823196"/>
                    <a:pt x="1217184" y="2068830"/>
                    <a:pt x="1520190" y="2068830"/>
                  </a:cubicBezTo>
                  <a:cubicBezTo>
                    <a:pt x="1823196" y="2068830"/>
                    <a:pt x="2068830" y="1823196"/>
                    <a:pt x="2068830" y="1520190"/>
                  </a:cubicBezTo>
                  <a:cubicBezTo>
                    <a:pt x="2068830" y="1217184"/>
                    <a:pt x="1823196" y="971550"/>
                    <a:pt x="1520190" y="971550"/>
                  </a:cubicBezTo>
                  <a:close/>
                  <a:moveTo>
                    <a:pt x="1520190" y="0"/>
                  </a:moveTo>
                  <a:cubicBezTo>
                    <a:pt x="1586792" y="0"/>
                    <a:pt x="1652393" y="4283"/>
                    <a:pt x="1716539" y="14094"/>
                  </a:cubicBezTo>
                  <a:lnTo>
                    <a:pt x="1824743" y="350145"/>
                  </a:lnTo>
                  <a:cubicBezTo>
                    <a:pt x="1933334" y="374378"/>
                    <a:pt x="2037036" y="417195"/>
                    <a:pt x="2131002" y="478094"/>
                  </a:cubicBezTo>
                  <a:lnTo>
                    <a:pt x="2446152" y="316463"/>
                  </a:lnTo>
                  <a:cubicBezTo>
                    <a:pt x="2551357" y="395501"/>
                    <a:pt x="2644879" y="489023"/>
                    <a:pt x="2723917" y="594229"/>
                  </a:cubicBezTo>
                  <a:lnTo>
                    <a:pt x="2564636" y="904796"/>
                  </a:lnTo>
                  <a:cubicBezTo>
                    <a:pt x="2569646" y="911341"/>
                    <a:pt x="2573744" y="918462"/>
                    <a:pt x="2577779" y="925640"/>
                  </a:cubicBezTo>
                  <a:cubicBezTo>
                    <a:pt x="2630072" y="1018660"/>
                    <a:pt x="2668781" y="1115626"/>
                    <a:pt x="2689512" y="1215405"/>
                  </a:cubicBezTo>
                  <a:lnTo>
                    <a:pt x="3026287" y="1323842"/>
                  </a:lnTo>
                  <a:cubicBezTo>
                    <a:pt x="3036097" y="1387988"/>
                    <a:pt x="3040380" y="1453589"/>
                    <a:pt x="3040380" y="1520190"/>
                  </a:cubicBezTo>
                  <a:cubicBezTo>
                    <a:pt x="3040380" y="1586792"/>
                    <a:pt x="3036097" y="1652393"/>
                    <a:pt x="3026287" y="1716539"/>
                  </a:cubicBezTo>
                  <a:lnTo>
                    <a:pt x="2690239" y="1824742"/>
                  </a:lnTo>
                  <a:cubicBezTo>
                    <a:pt x="2666005" y="1933335"/>
                    <a:pt x="2623188" y="2037037"/>
                    <a:pt x="2562287" y="2131005"/>
                  </a:cubicBezTo>
                  <a:lnTo>
                    <a:pt x="2723917" y="2446152"/>
                  </a:lnTo>
                  <a:cubicBezTo>
                    <a:pt x="2644879" y="2551357"/>
                    <a:pt x="2551357" y="2644879"/>
                    <a:pt x="2446151" y="2723917"/>
                  </a:cubicBezTo>
                  <a:lnTo>
                    <a:pt x="2135585" y="2564637"/>
                  </a:lnTo>
                  <a:cubicBezTo>
                    <a:pt x="2129042" y="2569647"/>
                    <a:pt x="2121921" y="2573744"/>
                    <a:pt x="2114744" y="2577779"/>
                  </a:cubicBezTo>
                  <a:cubicBezTo>
                    <a:pt x="2021723" y="2630072"/>
                    <a:pt x="1924755" y="2668781"/>
                    <a:pt x="1824976" y="2689511"/>
                  </a:cubicBezTo>
                  <a:lnTo>
                    <a:pt x="1716539" y="3026287"/>
                  </a:lnTo>
                  <a:cubicBezTo>
                    <a:pt x="1652393" y="3036097"/>
                    <a:pt x="1586792" y="3040380"/>
                    <a:pt x="1520190" y="3040380"/>
                  </a:cubicBezTo>
                  <a:cubicBezTo>
                    <a:pt x="1453589" y="3040380"/>
                    <a:pt x="1387987" y="3036097"/>
                    <a:pt x="1323841" y="3026287"/>
                  </a:cubicBezTo>
                  <a:lnTo>
                    <a:pt x="1215638" y="2690237"/>
                  </a:lnTo>
                  <a:cubicBezTo>
                    <a:pt x="1107045" y="2666005"/>
                    <a:pt x="1003344" y="2623186"/>
                    <a:pt x="909378" y="2562286"/>
                  </a:cubicBezTo>
                  <a:lnTo>
                    <a:pt x="594229" y="2723917"/>
                  </a:lnTo>
                  <a:cubicBezTo>
                    <a:pt x="489023" y="2644879"/>
                    <a:pt x="395501" y="2551357"/>
                    <a:pt x="316463" y="2446152"/>
                  </a:cubicBezTo>
                  <a:lnTo>
                    <a:pt x="475745" y="2135582"/>
                  </a:lnTo>
                  <a:cubicBezTo>
                    <a:pt x="470736" y="2129039"/>
                    <a:pt x="466639" y="2121919"/>
                    <a:pt x="462604" y="2114742"/>
                  </a:cubicBezTo>
                  <a:cubicBezTo>
                    <a:pt x="410311" y="2021723"/>
                    <a:pt x="371603" y="1924756"/>
                    <a:pt x="350872" y="1824977"/>
                  </a:cubicBezTo>
                  <a:lnTo>
                    <a:pt x="14094" y="1716539"/>
                  </a:lnTo>
                  <a:cubicBezTo>
                    <a:pt x="4283" y="1652393"/>
                    <a:pt x="0" y="1586792"/>
                    <a:pt x="0" y="1520190"/>
                  </a:cubicBezTo>
                  <a:cubicBezTo>
                    <a:pt x="0" y="1453589"/>
                    <a:pt x="4283" y="1387988"/>
                    <a:pt x="14093" y="1323841"/>
                  </a:cubicBezTo>
                  <a:lnTo>
                    <a:pt x="350147" y="1215637"/>
                  </a:lnTo>
                  <a:cubicBezTo>
                    <a:pt x="374379" y="1107046"/>
                    <a:pt x="417197" y="1003347"/>
                    <a:pt x="478096" y="909381"/>
                  </a:cubicBezTo>
                  <a:lnTo>
                    <a:pt x="316464" y="594228"/>
                  </a:lnTo>
                  <a:cubicBezTo>
                    <a:pt x="395501" y="489023"/>
                    <a:pt x="489023" y="395501"/>
                    <a:pt x="594229" y="316463"/>
                  </a:cubicBezTo>
                  <a:lnTo>
                    <a:pt x="904800" y="475746"/>
                  </a:lnTo>
                  <a:cubicBezTo>
                    <a:pt x="911343" y="470736"/>
                    <a:pt x="918463" y="466639"/>
                    <a:pt x="925641" y="462604"/>
                  </a:cubicBezTo>
                  <a:cubicBezTo>
                    <a:pt x="1018661" y="410311"/>
                    <a:pt x="1115626" y="371603"/>
                    <a:pt x="1215403" y="350873"/>
                  </a:cubicBezTo>
                  <a:lnTo>
                    <a:pt x="1323841" y="14093"/>
                  </a:lnTo>
                  <a:cubicBezTo>
                    <a:pt x="1387988" y="4283"/>
                    <a:pt x="1453589" y="0"/>
                    <a:pt x="1520190" y="0"/>
                  </a:cubicBezTo>
                  <a:close/>
                </a:path>
              </a:pathLst>
            </a:custGeom>
            <a:solidFill>
              <a:srgbClr val="0046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5" name="8-Point Star 6"/>
            <p:cNvSpPr>
              <a:spLocks noChangeAspect="1"/>
            </p:cNvSpPr>
            <p:nvPr/>
          </p:nvSpPr>
          <p:spPr>
            <a:xfrm rot="1200000">
              <a:off x="4317463" y="1365131"/>
              <a:ext cx="2135759" cy="2135758"/>
            </a:xfrm>
            <a:custGeom>
              <a:avLst/>
              <a:gdLst/>
              <a:ahLst/>
              <a:cxnLst/>
              <a:rect l="l" t="t" r="r" b="b"/>
              <a:pathLst>
                <a:path w="1874520" h="1874520">
                  <a:moveTo>
                    <a:pt x="739496" y="595923"/>
                  </a:moveTo>
                  <a:cubicBezTo>
                    <a:pt x="550981" y="705145"/>
                    <a:pt x="486701" y="946509"/>
                    <a:pt x="595923" y="1135024"/>
                  </a:cubicBezTo>
                  <a:cubicBezTo>
                    <a:pt x="705145" y="1323539"/>
                    <a:pt x="946509" y="1387819"/>
                    <a:pt x="1135024" y="1278597"/>
                  </a:cubicBezTo>
                  <a:cubicBezTo>
                    <a:pt x="1323539" y="1169375"/>
                    <a:pt x="1387819" y="928011"/>
                    <a:pt x="1278597" y="739496"/>
                  </a:cubicBezTo>
                  <a:cubicBezTo>
                    <a:pt x="1169375" y="550981"/>
                    <a:pt x="928011" y="486701"/>
                    <a:pt x="739496" y="595923"/>
                  </a:cubicBezTo>
                  <a:close/>
                  <a:moveTo>
                    <a:pt x="349309" y="212809"/>
                  </a:moveTo>
                  <a:lnTo>
                    <a:pt x="549487" y="318071"/>
                  </a:lnTo>
                  <a:cubicBezTo>
                    <a:pt x="558730" y="311181"/>
                    <a:pt x="568662" y="305287"/>
                    <a:pt x="578782" y="299598"/>
                  </a:cubicBezTo>
                  <a:cubicBezTo>
                    <a:pt x="640907" y="264673"/>
                    <a:pt x="705951" y="239798"/>
                    <a:pt x="772822" y="227822"/>
                  </a:cubicBezTo>
                  <a:lnTo>
                    <a:pt x="842125" y="4804"/>
                  </a:lnTo>
                  <a:lnTo>
                    <a:pt x="937260" y="0"/>
                  </a:lnTo>
                  <a:cubicBezTo>
                    <a:pt x="969377" y="0"/>
                    <a:pt x="1001116" y="1615"/>
                    <a:pt x="1032398" y="4804"/>
                  </a:cubicBezTo>
                  <a:lnTo>
                    <a:pt x="1101417" y="226909"/>
                  </a:lnTo>
                  <a:cubicBezTo>
                    <a:pt x="1180333" y="242653"/>
                    <a:pt x="1255615" y="273607"/>
                    <a:pt x="1322618" y="319342"/>
                  </a:cubicBezTo>
                  <a:lnTo>
                    <a:pt x="1525213" y="212810"/>
                  </a:lnTo>
                  <a:cubicBezTo>
                    <a:pt x="1578197" y="250355"/>
                    <a:pt x="1624168" y="296326"/>
                    <a:pt x="1661713" y="349310"/>
                  </a:cubicBezTo>
                  <a:lnTo>
                    <a:pt x="1556452" y="549486"/>
                  </a:lnTo>
                  <a:cubicBezTo>
                    <a:pt x="1563341" y="558729"/>
                    <a:pt x="1569235" y="568662"/>
                    <a:pt x="1574924" y="578781"/>
                  </a:cubicBezTo>
                  <a:cubicBezTo>
                    <a:pt x="1609849" y="640906"/>
                    <a:pt x="1634724" y="705951"/>
                    <a:pt x="1646701" y="772822"/>
                  </a:cubicBezTo>
                  <a:lnTo>
                    <a:pt x="1869716" y="842124"/>
                  </a:lnTo>
                  <a:lnTo>
                    <a:pt x="1874520" y="937260"/>
                  </a:lnTo>
                  <a:cubicBezTo>
                    <a:pt x="1874520" y="969377"/>
                    <a:pt x="1872905" y="1001117"/>
                    <a:pt x="1869716" y="1032399"/>
                  </a:cubicBezTo>
                  <a:lnTo>
                    <a:pt x="1647613" y="1101417"/>
                  </a:lnTo>
                  <a:cubicBezTo>
                    <a:pt x="1631869" y="1180333"/>
                    <a:pt x="1600915" y="1255615"/>
                    <a:pt x="1555180" y="1322618"/>
                  </a:cubicBezTo>
                  <a:lnTo>
                    <a:pt x="1661712" y="1525211"/>
                  </a:lnTo>
                  <a:cubicBezTo>
                    <a:pt x="1624167" y="1578195"/>
                    <a:pt x="1578196" y="1624166"/>
                    <a:pt x="1525211" y="1661712"/>
                  </a:cubicBezTo>
                  <a:lnTo>
                    <a:pt x="1325036" y="1556451"/>
                  </a:lnTo>
                  <a:cubicBezTo>
                    <a:pt x="1315793" y="1563341"/>
                    <a:pt x="1305860" y="1569235"/>
                    <a:pt x="1295741" y="1574924"/>
                  </a:cubicBezTo>
                  <a:cubicBezTo>
                    <a:pt x="1233616" y="1609849"/>
                    <a:pt x="1168571" y="1634724"/>
                    <a:pt x="1101700" y="1646700"/>
                  </a:cubicBezTo>
                  <a:lnTo>
                    <a:pt x="1032398" y="1869716"/>
                  </a:lnTo>
                  <a:lnTo>
                    <a:pt x="937260" y="1874520"/>
                  </a:lnTo>
                  <a:cubicBezTo>
                    <a:pt x="905144" y="1874520"/>
                    <a:pt x="873405" y="1872905"/>
                    <a:pt x="842124" y="1869716"/>
                  </a:cubicBezTo>
                  <a:lnTo>
                    <a:pt x="773105" y="1647612"/>
                  </a:lnTo>
                  <a:cubicBezTo>
                    <a:pt x="694189" y="1631869"/>
                    <a:pt x="618908" y="1600914"/>
                    <a:pt x="551905" y="1555180"/>
                  </a:cubicBezTo>
                  <a:lnTo>
                    <a:pt x="349310" y="1661713"/>
                  </a:lnTo>
                  <a:cubicBezTo>
                    <a:pt x="296326" y="1624168"/>
                    <a:pt x="250355" y="1578197"/>
                    <a:pt x="212810" y="1525212"/>
                  </a:cubicBezTo>
                  <a:lnTo>
                    <a:pt x="318071" y="1325035"/>
                  </a:lnTo>
                  <a:cubicBezTo>
                    <a:pt x="311181" y="1315792"/>
                    <a:pt x="305287" y="1305860"/>
                    <a:pt x="299598" y="1295740"/>
                  </a:cubicBezTo>
                  <a:cubicBezTo>
                    <a:pt x="264673" y="1233616"/>
                    <a:pt x="239799" y="1168571"/>
                    <a:pt x="227822" y="1101700"/>
                  </a:cubicBezTo>
                  <a:lnTo>
                    <a:pt x="4804" y="1032398"/>
                  </a:lnTo>
                  <a:lnTo>
                    <a:pt x="0" y="937260"/>
                  </a:lnTo>
                  <a:cubicBezTo>
                    <a:pt x="0" y="905144"/>
                    <a:pt x="1616" y="873405"/>
                    <a:pt x="4804" y="842124"/>
                  </a:cubicBezTo>
                  <a:lnTo>
                    <a:pt x="226910" y="773105"/>
                  </a:lnTo>
                  <a:cubicBezTo>
                    <a:pt x="242653" y="694189"/>
                    <a:pt x="273608" y="618908"/>
                    <a:pt x="319342" y="551905"/>
                  </a:cubicBezTo>
                  <a:lnTo>
                    <a:pt x="212809" y="349309"/>
                  </a:lnTo>
                  <a:cubicBezTo>
                    <a:pt x="250354" y="296325"/>
                    <a:pt x="296325" y="250354"/>
                    <a:pt x="349309" y="212809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005C02"/>
                </a:gs>
                <a:gs pos="0">
                  <a:srgbClr val="00C005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8-Point Star 18"/>
            <p:cNvSpPr/>
            <p:nvPr/>
          </p:nvSpPr>
          <p:spPr>
            <a:xfrm rot="1200000">
              <a:off x="4758995" y="1408628"/>
              <a:ext cx="1793173" cy="1809385"/>
            </a:xfrm>
            <a:custGeom>
              <a:avLst/>
              <a:gdLst/>
              <a:ahLst/>
              <a:cxnLst/>
              <a:rect l="l" t="t" r="r" b="b"/>
              <a:pathLst>
                <a:path w="1793173" h="1809385">
                  <a:moveTo>
                    <a:pt x="540264" y="10286"/>
                  </a:moveTo>
                  <a:lnTo>
                    <a:pt x="683581" y="0"/>
                  </a:lnTo>
                  <a:cubicBezTo>
                    <a:pt x="732193" y="0"/>
                    <a:pt x="780076" y="3126"/>
                    <a:pt x="826897" y="10287"/>
                  </a:cubicBezTo>
                  <a:lnTo>
                    <a:pt x="905875" y="255572"/>
                  </a:lnTo>
                  <a:cubicBezTo>
                    <a:pt x="985136" y="273260"/>
                    <a:pt x="1060829" y="304512"/>
                    <a:pt x="1129415" y="348963"/>
                  </a:cubicBezTo>
                  <a:lnTo>
                    <a:pt x="1359444" y="230987"/>
                  </a:lnTo>
                  <a:cubicBezTo>
                    <a:pt x="1436234" y="288678"/>
                    <a:pt x="1504495" y="356940"/>
                    <a:pt x="1562186" y="433730"/>
                  </a:cubicBezTo>
                  <a:lnTo>
                    <a:pt x="1445926" y="660414"/>
                  </a:lnTo>
                  <a:cubicBezTo>
                    <a:pt x="1449583" y="665192"/>
                    <a:pt x="1452574" y="670389"/>
                    <a:pt x="1455519" y="675628"/>
                  </a:cubicBezTo>
                  <a:cubicBezTo>
                    <a:pt x="1493688" y="743524"/>
                    <a:pt x="1521942" y="814300"/>
                    <a:pt x="1537074" y="887129"/>
                  </a:cubicBezTo>
                  <a:lnTo>
                    <a:pt x="1782887" y="966278"/>
                  </a:lnTo>
                  <a:cubicBezTo>
                    <a:pt x="1790047" y="1013098"/>
                    <a:pt x="1793174" y="1060981"/>
                    <a:pt x="1793173" y="1109593"/>
                  </a:cubicBezTo>
                  <a:cubicBezTo>
                    <a:pt x="1793174" y="1158206"/>
                    <a:pt x="1790047" y="1206089"/>
                    <a:pt x="1782887" y="1252909"/>
                  </a:cubicBezTo>
                  <a:lnTo>
                    <a:pt x="1537604" y="1331887"/>
                  </a:lnTo>
                  <a:cubicBezTo>
                    <a:pt x="1519916" y="1411149"/>
                    <a:pt x="1488663" y="1486842"/>
                    <a:pt x="1444212" y="1555429"/>
                  </a:cubicBezTo>
                  <a:lnTo>
                    <a:pt x="1562186" y="1785457"/>
                  </a:lnTo>
                  <a:lnTo>
                    <a:pt x="1541415" y="1809385"/>
                  </a:lnTo>
                  <a:cubicBezTo>
                    <a:pt x="1282525" y="1763268"/>
                    <a:pt x="1028742" y="1654791"/>
                    <a:pt x="802157" y="1490156"/>
                  </a:cubicBezTo>
                  <a:cubicBezTo>
                    <a:pt x="965712" y="1441296"/>
                    <a:pt x="1084035" y="1289263"/>
                    <a:pt x="1084035" y="1109593"/>
                  </a:cubicBezTo>
                  <a:cubicBezTo>
                    <a:pt x="1084035" y="888428"/>
                    <a:pt x="904746" y="709138"/>
                    <a:pt x="683580" y="709138"/>
                  </a:cubicBezTo>
                  <a:cubicBezTo>
                    <a:pt x="508801" y="709138"/>
                    <a:pt x="360173" y="821108"/>
                    <a:pt x="307122" y="977792"/>
                  </a:cubicBezTo>
                  <a:cubicBezTo>
                    <a:pt x="149161" y="745008"/>
                    <a:pt x="47166" y="492202"/>
                    <a:pt x="0" y="237686"/>
                  </a:cubicBezTo>
                  <a:cubicBezTo>
                    <a:pt x="2290" y="235086"/>
                    <a:pt x="4999" y="233030"/>
                    <a:pt x="7717" y="230988"/>
                  </a:cubicBezTo>
                  <a:lnTo>
                    <a:pt x="234405" y="347249"/>
                  </a:lnTo>
                  <a:cubicBezTo>
                    <a:pt x="239180" y="343592"/>
                    <a:pt x="244378" y="340602"/>
                    <a:pt x="249617" y="337656"/>
                  </a:cubicBezTo>
                  <a:cubicBezTo>
                    <a:pt x="317512" y="299488"/>
                    <a:pt x="388287" y="271234"/>
                    <a:pt x="461115" y="25610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0000"/>
                  </a:schemeClr>
                </a:gs>
                <a:gs pos="100000">
                  <a:schemeClr val="bg1">
                    <a:alpha val="4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51" name="Title 50"/>
          <p:cNvSpPr>
            <a:spLocks noGrp="1"/>
          </p:cNvSpPr>
          <p:nvPr>
            <p:ph type="title"/>
          </p:nvPr>
        </p:nvSpPr>
        <p:spPr>
          <a:xfrm>
            <a:off x="0" y="76200"/>
            <a:ext cx="65532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Transmetuesit</a:t>
            </a:r>
            <a:endParaRPr lang="en-US" sz="6000" b="1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25244" y="4800600"/>
            <a:ext cx="8337756" cy="1828800"/>
          </a:xfrm>
          <a:prstGeom prst="rect">
            <a:avLst/>
          </a:prstGeom>
          <a:gradFill>
            <a:gsLst>
              <a:gs pos="100000">
                <a:srgbClr val="006002"/>
              </a:gs>
              <a:gs pos="0">
                <a:srgbClr val="00C005"/>
              </a:gs>
            </a:gsLst>
            <a:lin ang="5400000" scaled="0"/>
          </a:gradFill>
          <a:ln w="19050">
            <a:solidFill>
              <a:srgbClr val="005E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bg1"/>
                </a:solidFill>
                <a:latin typeface="Rockwell (Body)"/>
              </a:rPr>
              <a:t>L</a:t>
            </a:r>
            <a:r>
              <a:rPr lang="en-US" b="1" dirty="0" smtClean="0">
                <a:ln w="11430"/>
                <a:solidFill>
                  <a:schemeClr val="bg1"/>
                </a:solidFill>
                <a:latin typeface="Rockwell (Body)"/>
              </a:rPr>
              <a:t>ënda : TEKNOLOGJI</a:t>
            </a:r>
          </a:p>
          <a:p>
            <a:r>
              <a:rPr lang="en-US" b="1" dirty="0" smtClean="0">
                <a:ln w="11430"/>
                <a:solidFill>
                  <a:schemeClr val="bg1"/>
                </a:solidFill>
                <a:latin typeface="Rockwell (Body)"/>
              </a:rPr>
              <a:t>Arsimtarja : Kumrie Maqedonci</a:t>
            </a:r>
          </a:p>
          <a:p>
            <a:r>
              <a:rPr lang="en-US" b="1" dirty="0" smtClean="0">
                <a:ln w="11430"/>
                <a:solidFill>
                  <a:schemeClr val="bg1"/>
                </a:solidFill>
                <a:latin typeface="Rockwell (Body)"/>
              </a:rPr>
              <a:t>Punoi : Festina Klinaku</a:t>
            </a:r>
          </a:p>
          <a:p>
            <a:r>
              <a:rPr lang="en-US" b="1" dirty="0" smtClean="0">
                <a:ln w="11430"/>
                <a:solidFill>
                  <a:schemeClr val="bg1"/>
                </a:solidFill>
                <a:latin typeface="Rockwell (Body)"/>
              </a:rPr>
              <a:t>Klasa : VIII/</a:t>
            </a:r>
            <a:r>
              <a:rPr lang="en-US" sz="1400" b="1" dirty="0" smtClean="0">
                <a:ln w="11430"/>
                <a:solidFill>
                  <a:schemeClr val="bg1"/>
                </a:solidFill>
                <a:latin typeface="Rockwell (Body)"/>
              </a:rPr>
              <a:t>2</a:t>
            </a:r>
            <a:endParaRPr lang="en-US" b="1" dirty="0" smtClean="0">
              <a:ln w="11430"/>
              <a:solidFill>
                <a:schemeClr val="bg1"/>
              </a:solidFill>
              <a:latin typeface="Rockwell (Body)"/>
            </a:endParaRPr>
          </a:p>
          <a:p>
            <a:r>
              <a:rPr lang="en-US" b="1" dirty="0" smtClean="0">
                <a:ln w="11430"/>
                <a:solidFill>
                  <a:schemeClr val="bg1"/>
                </a:solidFill>
                <a:latin typeface="Rockwell (Body)"/>
              </a:rPr>
              <a:t>Shkolla : F.M.U e Gjelbër                                                        Data : 04.03.2015</a:t>
            </a:r>
            <a:endParaRPr lang="en-US" b="1" dirty="0">
              <a:solidFill>
                <a:schemeClr val="bg1"/>
              </a:solidFill>
              <a:latin typeface="Rockwell (Body)"/>
            </a:endParaRPr>
          </a:p>
        </p:txBody>
      </p:sp>
      <p:grpSp>
        <p:nvGrpSpPr>
          <p:cNvPr id="9" name="Group 24"/>
          <p:cNvGrpSpPr>
            <a:grpSpLocks noChangeAspect="1"/>
          </p:cNvGrpSpPr>
          <p:nvPr/>
        </p:nvGrpSpPr>
        <p:grpSpPr>
          <a:xfrm rot="20722051" flipH="1">
            <a:off x="3016377" y="2184473"/>
            <a:ext cx="2172640" cy="2118016"/>
            <a:chOff x="4275748" y="1323417"/>
            <a:chExt cx="2276420" cy="221918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6" name="8-Point Star 18"/>
            <p:cNvSpPr/>
            <p:nvPr/>
          </p:nvSpPr>
          <p:spPr>
            <a:xfrm rot="1200000">
              <a:off x="4275748" y="1323417"/>
              <a:ext cx="2219186" cy="2219186"/>
            </a:xfrm>
            <a:custGeom>
              <a:avLst/>
              <a:gdLst/>
              <a:ahLst/>
              <a:cxnLst/>
              <a:rect l="l" t="t" r="r" b="b"/>
              <a:pathLst>
                <a:path w="3040380" h="3040380">
                  <a:moveTo>
                    <a:pt x="1520190" y="971550"/>
                  </a:moveTo>
                  <a:cubicBezTo>
                    <a:pt x="1217184" y="971550"/>
                    <a:pt x="971550" y="1217184"/>
                    <a:pt x="971550" y="1520190"/>
                  </a:cubicBezTo>
                  <a:cubicBezTo>
                    <a:pt x="971550" y="1823196"/>
                    <a:pt x="1217184" y="2068830"/>
                    <a:pt x="1520190" y="2068830"/>
                  </a:cubicBezTo>
                  <a:cubicBezTo>
                    <a:pt x="1823196" y="2068830"/>
                    <a:pt x="2068830" y="1823196"/>
                    <a:pt x="2068830" y="1520190"/>
                  </a:cubicBezTo>
                  <a:cubicBezTo>
                    <a:pt x="2068830" y="1217184"/>
                    <a:pt x="1823196" y="971550"/>
                    <a:pt x="1520190" y="971550"/>
                  </a:cubicBezTo>
                  <a:close/>
                  <a:moveTo>
                    <a:pt x="1520190" y="0"/>
                  </a:moveTo>
                  <a:cubicBezTo>
                    <a:pt x="1586792" y="0"/>
                    <a:pt x="1652393" y="4283"/>
                    <a:pt x="1716539" y="14094"/>
                  </a:cubicBezTo>
                  <a:lnTo>
                    <a:pt x="1824743" y="350145"/>
                  </a:lnTo>
                  <a:cubicBezTo>
                    <a:pt x="1933334" y="374378"/>
                    <a:pt x="2037036" y="417195"/>
                    <a:pt x="2131002" y="478094"/>
                  </a:cubicBezTo>
                  <a:lnTo>
                    <a:pt x="2446152" y="316463"/>
                  </a:lnTo>
                  <a:cubicBezTo>
                    <a:pt x="2551357" y="395501"/>
                    <a:pt x="2644879" y="489023"/>
                    <a:pt x="2723917" y="594229"/>
                  </a:cubicBezTo>
                  <a:lnTo>
                    <a:pt x="2564636" y="904796"/>
                  </a:lnTo>
                  <a:cubicBezTo>
                    <a:pt x="2569646" y="911341"/>
                    <a:pt x="2573744" y="918462"/>
                    <a:pt x="2577779" y="925640"/>
                  </a:cubicBezTo>
                  <a:cubicBezTo>
                    <a:pt x="2630072" y="1018660"/>
                    <a:pt x="2668781" y="1115626"/>
                    <a:pt x="2689512" y="1215405"/>
                  </a:cubicBezTo>
                  <a:lnTo>
                    <a:pt x="3026287" y="1323842"/>
                  </a:lnTo>
                  <a:cubicBezTo>
                    <a:pt x="3036097" y="1387988"/>
                    <a:pt x="3040380" y="1453589"/>
                    <a:pt x="3040380" y="1520190"/>
                  </a:cubicBezTo>
                  <a:cubicBezTo>
                    <a:pt x="3040380" y="1586792"/>
                    <a:pt x="3036097" y="1652393"/>
                    <a:pt x="3026287" y="1716539"/>
                  </a:cubicBezTo>
                  <a:lnTo>
                    <a:pt x="2690239" y="1824742"/>
                  </a:lnTo>
                  <a:cubicBezTo>
                    <a:pt x="2666005" y="1933335"/>
                    <a:pt x="2623188" y="2037037"/>
                    <a:pt x="2562287" y="2131005"/>
                  </a:cubicBezTo>
                  <a:lnTo>
                    <a:pt x="2723917" y="2446152"/>
                  </a:lnTo>
                  <a:cubicBezTo>
                    <a:pt x="2644879" y="2551357"/>
                    <a:pt x="2551357" y="2644879"/>
                    <a:pt x="2446151" y="2723917"/>
                  </a:cubicBezTo>
                  <a:lnTo>
                    <a:pt x="2135585" y="2564637"/>
                  </a:lnTo>
                  <a:cubicBezTo>
                    <a:pt x="2129042" y="2569647"/>
                    <a:pt x="2121921" y="2573744"/>
                    <a:pt x="2114744" y="2577779"/>
                  </a:cubicBezTo>
                  <a:cubicBezTo>
                    <a:pt x="2021723" y="2630072"/>
                    <a:pt x="1924755" y="2668781"/>
                    <a:pt x="1824976" y="2689511"/>
                  </a:cubicBezTo>
                  <a:lnTo>
                    <a:pt x="1716539" y="3026287"/>
                  </a:lnTo>
                  <a:cubicBezTo>
                    <a:pt x="1652393" y="3036097"/>
                    <a:pt x="1586792" y="3040380"/>
                    <a:pt x="1520190" y="3040380"/>
                  </a:cubicBezTo>
                  <a:cubicBezTo>
                    <a:pt x="1453589" y="3040380"/>
                    <a:pt x="1387987" y="3036097"/>
                    <a:pt x="1323841" y="3026287"/>
                  </a:cubicBezTo>
                  <a:lnTo>
                    <a:pt x="1215638" y="2690237"/>
                  </a:lnTo>
                  <a:cubicBezTo>
                    <a:pt x="1107045" y="2666005"/>
                    <a:pt x="1003344" y="2623186"/>
                    <a:pt x="909378" y="2562286"/>
                  </a:cubicBezTo>
                  <a:lnTo>
                    <a:pt x="594229" y="2723917"/>
                  </a:lnTo>
                  <a:cubicBezTo>
                    <a:pt x="489023" y="2644879"/>
                    <a:pt x="395501" y="2551357"/>
                    <a:pt x="316463" y="2446152"/>
                  </a:cubicBezTo>
                  <a:lnTo>
                    <a:pt x="475745" y="2135582"/>
                  </a:lnTo>
                  <a:cubicBezTo>
                    <a:pt x="470736" y="2129039"/>
                    <a:pt x="466639" y="2121919"/>
                    <a:pt x="462604" y="2114742"/>
                  </a:cubicBezTo>
                  <a:cubicBezTo>
                    <a:pt x="410311" y="2021723"/>
                    <a:pt x="371603" y="1924756"/>
                    <a:pt x="350872" y="1824977"/>
                  </a:cubicBezTo>
                  <a:lnTo>
                    <a:pt x="14094" y="1716539"/>
                  </a:lnTo>
                  <a:cubicBezTo>
                    <a:pt x="4283" y="1652393"/>
                    <a:pt x="0" y="1586792"/>
                    <a:pt x="0" y="1520190"/>
                  </a:cubicBezTo>
                  <a:cubicBezTo>
                    <a:pt x="0" y="1453589"/>
                    <a:pt x="4283" y="1387988"/>
                    <a:pt x="14093" y="1323841"/>
                  </a:cubicBezTo>
                  <a:lnTo>
                    <a:pt x="350147" y="1215637"/>
                  </a:lnTo>
                  <a:cubicBezTo>
                    <a:pt x="374379" y="1107046"/>
                    <a:pt x="417197" y="1003347"/>
                    <a:pt x="478096" y="909381"/>
                  </a:cubicBezTo>
                  <a:lnTo>
                    <a:pt x="316464" y="594228"/>
                  </a:lnTo>
                  <a:cubicBezTo>
                    <a:pt x="395501" y="489023"/>
                    <a:pt x="489023" y="395501"/>
                    <a:pt x="594229" y="316463"/>
                  </a:cubicBezTo>
                  <a:lnTo>
                    <a:pt x="904800" y="475746"/>
                  </a:lnTo>
                  <a:cubicBezTo>
                    <a:pt x="911343" y="470736"/>
                    <a:pt x="918463" y="466639"/>
                    <a:pt x="925641" y="462604"/>
                  </a:cubicBezTo>
                  <a:cubicBezTo>
                    <a:pt x="1018661" y="410311"/>
                    <a:pt x="1115626" y="371603"/>
                    <a:pt x="1215403" y="350873"/>
                  </a:cubicBezTo>
                  <a:lnTo>
                    <a:pt x="1323841" y="14093"/>
                  </a:lnTo>
                  <a:cubicBezTo>
                    <a:pt x="1387988" y="4283"/>
                    <a:pt x="1453589" y="0"/>
                    <a:pt x="1520190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8-Point Star 6"/>
            <p:cNvSpPr>
              <a:spLocks noChangeAspect="1"/>
            </p:cNvSpPr>
            <p:nvPr/>
          </p:nvSpPr>
          <p:spPr>
            <a:xfrm rot="1200000">
              <a:off x="4317462" y="1365131"/>
              <a:ext cx="2135758" cy="2135758"/>
            </a:xfrm>
            <a:custGeom>
              <a:avLst/>
              <a:gdLst/>
              <a:ahLst/>
              <a:cxnLst/>
              <a:rect l="l" t="t" r="r" b="b"/>
              <a:pathLst>
                <a:path w="1874520" h="1874520">
                  <a:moveTo>
                    <a:pt x="739496" y="595923"/>
                  </a:moveTo>
                  <a:cubicBezTo>
                    <a:pt x="550981" y="705145"/>
                    <a:pt x="486701" y="946509"/>
                    <a:pt x="595923" y="1135024"/>
                  </a:cubicBezTo>
                  <a:cubicBezTo>
                    <a:pt x="705145" y="1323539"/>
                    <a:pt x="946509" y="1387819"/>
                    <a:pt x="1135024" y="1278597"/>
                  </a:cubicBezTo>
                  <a:cubicBezTo>
                    <a:pt x="1323539" y="1169375"/>
                    <a:pt x="1387819" y="928011"/>
                    <a:pt x="1278597" y="739496"/>
                  </a:cubicBezTo>
                  <a:cubicBezTo>
                    <a:pt x="1169375" y="550981"/>
                    <a:pt x="928011" y="486701"/>
                    <a:pt x="739496" y="595923"/>
                  </a:cubicBezTo>
                  <a:close/>
                  <a:moveTo>
                    <a:pt x="349309" y="212809"/>
                  </a:moveTo>
                  <a:lnTo>
                    <a:pt x="549487" y="318071"/>
                  </a:lnTo>
                  <a:cubicBezTo>
                    <a:pt x="558730" y="311181"/>
                    <a:pt x="568662" y="305287"/>
                    <a:pt x="578782" y="299598"/>
                  </a:cubicBezTo>
                  <a:cubicBezTo>
                    <a:pt x="640907" y="264673"/>
                    <a:pt x="705951" y="239798"/>
                    <a:pt x="772822" y="227822"/>
                  </a:cubicBezTo>
                  <a:lnTo>
                    <a:pt x="842125" y="4804"/>
                  </a:lnTo>
                  <a:lnTo>
                    <a:pt x="937260" y="0"/>
                  </a:lnTo>
                  <a:cubicBezTo>
                    <a:pt x="969377" y="0"/>
                    <a:pt x="1001116" y="1615"/>
                    <a:pt x="1032398" y="4804"/>
                  </a:cubicBezTo>
                  <a:lnTo>
                    <a:pt x="1101417" y="226909"/>
                  </a:lnTo>
                  <a:cubicBezTo>
                    <a:pt x="1180333" y="242653"/>
                    <a:pt x="1255615" y="273607"/>
                    <a:pt x="1322618" y="319342"/>
                  </a:cubicBezTo>
                  <a:lnTo>
                    <a:pt x="1525213" y="212810"/>
                  </a:lnTo>
                  <a:cubicBezTo>
                    <a:pt x="1578197" y="250355"/>
                    <a:pt x="1624168" y="296326"/>
                    <a:pt x="1661713" y="349310"/>
                  </a:cubicBezTo>
                  <a:lnTo>
                    <a:pt x="1556452" y="549486"/>
                  </a:lnTo>
                  <a:cubicBezTo>
                    <a:pt x="1563341" y="558729"/>
                    <a:pt x="1569235" y="568662"/>
                    <a:pt x="1574924" y="578781"/>
                  </a:cubicBezTo>
                  <a:cubicBezTo>
                    <a:pt x="1609849" y="640906"/>
                    <a:pt x="1634724" y="705951"/>
                    <a:pt x="1646701" y="772822"/>
                  </a:cubicBezTo>
                  <a:lnTo>
                    <a:pt x="1869716" y="842124"/>
                  </a:lnTo>
                  <a:lnTo>
                    <a:pt x="1874520" y="937260"/>
                  </a:lnTo>
                  <a:cubicBezTo>
                    <a:pt x="1874520" y="969377"/>
                    <a:pt x="1872905" y="1001117"/>
                    <a:pt x="1869716" y="1032399"/>
                  </a:cubicBezTo>
                  <a:lnTo>
                    <a:pt x="1647613" y="1101417"/>
                  </a:lnTo>
                  <a:cubicBezTo>
                    <a:pt x="1631869" y="1180333"/>
                    <a:pt x="1600915" y="1255615"/>
                    <a:pt x="1555180" y="1322618"/>
                  </a:cubicBezTo>
                  <a:lnTo>
                    <a:pt x="1661712" y="1525211"/>
                  </a:lnTo>
                  <a:cubicBezTo>
                    <a:pt x="1624167" y="1578195"/>
                    <a:pt x="1578196" y="1624166"/>
                    <a:pt x="1525211" y="1661712"/>
                  </a:cubicBezTo>
                  <a:lnTo>
                    <a:pt x="1325036" y="1556451"/>
                  </a:lnTo>
                  <a:cubicBezTo>
                    <a:pt x="1315793" y="1563341"/>
                    <a:pt x="1305860" y="1569235"/>
                    <a:pt x="1295741" y="1574924"/>
                  </a:cubicBezTo>
                  <a:cubicBezTo>
                    <a:pt x="1233616" y="1609849"/>
                    <a:pt x="1168571" y="1634724"/>
                    <a:pt x="1101700" y="1646700"/>
                  </a:cubicBezTo>
                  <a:lnTo>
                    <a:pt x="1032398" y="1869716"/>
                  </a:lnTo>
                  <a:lnTo>
                    <a:pt x="937260" y="1874520"/>
                  </a:lnTo>
                  <a:cubicBezTo>
                    <a:pt x="905144" y="1874520"/>
                    <a:pt x="873405" y="1872905"/>
                    <a:pt x="842124" y="1869716"/>
                  </a:cubicBezTo>
                  <a:lnTo>
                    <a:pt x="773105" y="1647612"/>
                  </a:lnTo>
                  <a:cubicBezTo>
                    <a:pt x="694189" y="1631869"/>
                    <a:pt x="618908" y="1600914"/>
                    <a:pt x="551905" y="1555180"/>
                  </a:cubicBezTo>
                  <a:lnTo>
                    <a:pt x="349310" y="1661713"/>
                  </a:lnTo>
                  <a:cubicBezTo>
                    <a:pt x="296326" y="1624168"/>
                    <a:pt x="250355" y="1578197"/>
                    <a:pt x="212810" y="1525212"/>
                  </a:cubicBezTo>
                  <a:lnTo>
                    <a:pt x="318071" y="1325035"/>
                  </a:lnTo>
                  <a:cubicBezTo>
                    <a:pt x="311181" y="1315792"/>
                    <a:pt x="305287" y="1305860"/>
                    <a:pt x="299598" y="1295740"/>
                  </a:cubicBezTo>
                  <a:cubicBezTo>
                    <a:pt x="264673" y="1233616"/>
                    <a:pt x="239799" y="1168571"/>
                    <a:pt x="227822" y="1101700"/>
                  </a:cubicBezTo>
                  <a:lnTo>
                    <a:pt x="4804" y="1032398"/>
                  </a:lnTo>
                  <a:lnTo>
                    <a:pt x="0" y="937260"/>
                  </a:lnTo>
                  <a:cubicBezTo>
                    <a:pt x="0" y="905144"/>
                    <a:pt x="1616" y="873405"/>
                    <a:pt x="4804" y="842124"/>
                  </a:cubicBezTo>
                  <a:lnTo>
                    <a:pt x="226910" y="773105"/>
                  </a:lnTo>
                  <a:cubicBezTo>
                    <a:pt x="242653" y="694189"/>
                    <a:pt x="273608" y="618908"/>
                    <a:pt x="319342" y="551905"/>
                  </a:cubicBezTo>
                  <a:lnTo>
                    <a:pt x="212809" y="349309"/>
                  </a:lnTo>
                  <a:cubicBezTo>
                    <a:pt x="250354" y="296325"/>
                    <a:pt x="296325" y="250354"/>
                    <a:pt x="349309" y="2128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8-Point Star 18"/>
            <p:cNvSpPr/>
            <p:nvPr/>
          </p:nvSpPr>
          <p:spPr>
            <a:xfrm rot="1200000">
              <a:off x="4758995" y="1408628"/>
              <a:ext cx="1793173" cy="1809385"/>
            </a:xfrm>
            <a:custGeom>
              <a:avLst/>
              <a:gdLst/>
              <a:ahLst/>
              <a:cxnLst/>
              <a:rect l="l" t="t" r="r" b="b"/>
              <a:pathLst>
                <a:path w="1793173" h="1809385">
                  <a:moveTo>
                    <a:pt x="540264" y="10286"/>
                  </a:moveTo>
                  <a:lnTo>
                    <a:pt x="683581" y="0"/>
                  </a:lnTo>
                  <a:cubicBezTo>
                    <a:pt x="732193" y="0"/>
                    <a:pt x="780076" y="3126"/>
                    <a:pt x="826897" y="10287"/>
                  </a:cubicBezTo>
                  <a:lnTo>
                    <a:pt x="905875" y="255572"/>
                  </a:lnTo>
                  <a:cubicBezTo>
                    <a:pt x="985136" y="273260"/>
                    <a:pt x="1060829" y="304512"/>
                    <a:pt x="1129415" y="348963"/>
                  </a:cubicBezTo>
                  <a:lnTo>
                    <a:pt x="1359444" y="230987"/>
                  </a:lnTo>
                  <a:cubicBezTo>
                    <a:pt x="1436234" y="288678"/>
                    <a:pt x="1504495" y="356940"/>
                    <a:pt x="1562186" y="433730"/>
                  </a:cubicBezTo>
                  <a:lnTo>
                    <a:pt x="1445926" y="660414"/>
                  </a:lnTo>
                  <a:cubicBezTo>
                    <a:pt x="1449583" y="665192"/>
                    <a:pt x="1452574" y="670389"/>
                    <a:pt x="1455519" y="675628"/>
                  </a:cubicBezTo>
                  <a:cubicBezTo>
                    <a:pt x="1493688" y="743524"/>
                    <a:pt x="1521942" y="814300"/>
                    <a:pt x="1537074" y="887129"/>
                  </a:cubicBezTo>
                  <a:lnTo>
                    <a:pt x="1782887" y="966278"/>
                  </a:lnTo>
                  <a:cubicBezTo>
                    <a:pt x="1790047" y="1013098"/>
                    <a:pt x="1793174" y="1060981"/>
                    <a:pt x="1793173" y="1109593"/>
                  </a:cubicBezTo>
                  <a:cubicBezTo>
                    <a:pt x="1793174" y="1158206"/>
                    <a:pt x="1790047" y="1206089"/>
                    <a:pt x="1782887" y="1252909"/>
                  </a:cubicBezTo>
                  <a:lnTo>
                    <a:pt x="1537604" y="1331887"/>
                  </a:lnTo>
                  <a:cubicBezTo>
                    <a:pt x="1519916" y="1411149"/>
                    <a:pt x="1488663" y="1486842"/>
                    <a:pt x="1444212" y="1555429"/>
                  </a:cubicBezTo>
                  <a:lnTo>
                    <a:pt x="1562186" y="1785457"/>
                  </a:lnTo>
                  <a:lnTo>
                    <a:pt x="1541415" y="1809385"/>
                  </a:lnTo>
                  <a:cubicBezTo>
                    <a:pt x="1282525" y="1763268"/>
                    <a:pt x="1028742" y="1654791"/>
                    <a:pt x="802157" y="1490156"/>
                  </a:cubicBezTo>
                  <a:cubicBezTo>
                    <a:pt x="965712" y="1441296"/>
                    <a:pt x="1084035" y="1289263"/>
                    <a:pt x="1084035" y="1109593"/>
                  </a:cubicBezTo>
                  <a:cubicBezTo>
                    <a:pt x="1084035" y="888428"/>
                    <a:pt x="904746" y="709138"/>
                    <a:pt x="683580" y="709138"/>
                  </a:cubicBezTo>
                  <a:cubicBezTo>
                    <a:pt x="508801" y="709138"/>
                    <a:pt x="360173" y="821108"/>
                    <a:pt x="307122" y="977792"/>
                  </a:cubicBezTo>
                  <a:cubicBezTo>
                    <a:pt x="149161" y="745008"/>
                    <a:pt x="47166" y="492202"/>
                    <a:pt x="0" y="237686"/>
                  </a:cubicBezTo>
                  <a:cubicBezTo>
                    <a:pt x="2290" y="235086"/>
                    <a:pt x="4999" y="233030"/>
                    <a:pt x="7717" y="230988"/>
                  </a:cubicBezTo>
                  <a:lnTo>
                    <a:pt x="234405" y="347249"/>
                  </a:lnTo>
                  <a:cubicBezTo>
                    <a:pt x="239180" y="343592"/>
                    <a:pt x="244378" y="340602"/>
                    <a:pt x="249617" y="337656"/>
                  </a:cubicBezTo>
                  <a:cubicBezTo>
                    <a:pt x="317512" y="299488"/>
                    <a:pt x="388287" y="271234"/>
                    <a:pt x="461115" y="25610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0000"/>
                  </a:schemeClr>
                </a:gs>
                <a:gs pos="100000">
                  <a:schemeClr val="bg1">
                    <a:alpha val="4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0" name="Oval 29"/>
          <p:cNvSpPr/>
          <p:nvPr/>
        </p:nvSpPr>
        <p:spPr>
          <a:xfrm flipH="1">
            <a:off x="2590800" y="4343400"/>
            <a:ext cx="3207060" cy="287592"/>
          </a:xfrm>
          <a:prstGeom prst="ellipse">
            <a:avLst/>
          </a:prstGeom>
          <a:gradFill flip="none" rotWithShape="1">
            <a:gsLst>
              <a:gs pos="100000">
                <a:schemeClr val="tx1">
                  <a:alpha val="0"/>
                </a:schemeClr>
              </a:gs>
              <a:gs pos="0">
                <a:schemeClr val="tx1">
                  <a:alpha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 flipH="1">
            <a:off x="755340" y="4343401"/>
            <a:ext cx="3207060" cy="287592"/>
          </a:xfrm>
          <a:prstGeom prst="ellipse">
            <a:avLst/>
          </a:prstGeom>
          <a:gradFill flip="none" rotWithShape="1">
            <a:gsLst>
              <a:gs pos="100000">
                <a:schemeClr val="tx1">
                  <a:alpha val="0"/>
                </a:schemeClr>
              </a:gs>
              <a:gs pos="0">
                <a:schemeClr val="tx1">
                  <a:alpha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 flipH="1">
            <a:off x="4724400" y="4408003"/>
            <a:ext cx="1828800" cy="163997"/>
          </a:xfrm>
          <a:prstGeom prst="ellipse">
            <a:avLst/>
          </a:prstGeom>
          <a:gradFill flip="none" rotWithShape="1">
            <a:gsLst>
              <a:gs pos="100000">
                <a:schemeClr val="tx1">
                  <a:alpha val="0"/>
                </a:schemeClr>
              </a:gs>
              <a:gs pos="0">
                <a:schemeClr val="tx1">
                  <a:alpha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544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Connector 55"/>
          <p:cNvCxnSpPr/>
          <p:nvPr/>
        </p:nvCxnSpPr>
        <p:spPr>
          <a:xfrm>
            <a:off x="4724400" y="6019800"/>
            <a:ext cx="2895600" cy="228600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724400" y="4800600"/>
            <a:ext cx="2895600" cy="304800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81000" y="228600"/>
            <a:ext cx="8337756" cy="1219200"/>
          </a:xfrm>
          <a:prstGeom prst="rect">
            <a:avLst/>
          </a:prstGeom>
          <a:gradFill>
            <a:gsLst>
              <a:gs pos="100000">
                <a:srgbClr val="006002"/>
              </a:gs>
              <a:gs pos="0">
                <a:srgbClr val="00C005"/>
              </a:gs>
            </a:gsLst>
            <a:lin ang="5400000" scaled="0"/>
          </a:gradFill>
          <a:ln w="19050">
            <a:solidFill>
              <a:srgbClr val="005E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bg1"/>
              </a:solidFill>
              <a:latin typeface="Rockwell (Body)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Transmetuesit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00B050"/>
                </a:solidFill>
              </a:rPr>
              <a:t>Kemi dy lloj transmetuesish :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                                        1. me zingjir</a:t>
            </a:r>
            <a:r>
              <a:rPr lang="en-US" dirty="0" smtClean="0">
                <a:ln w="11430"/>
                <a:solidFill>
                  <a:srgbClr val="00B050"/>
                </a:solidFill>
                <a:latin typeface="Rockwell" pitchFamily="18" charset="0"/>
              </a:rPr>
              <a:t>ë</a:t>
            </a:r>
          </a:p>
          <a:p>
            <a:pPr>
              <a:buNone/>
            </a:pPr>
            <a:r>
              <a:rPr lang="en-US" dirty="0" smtClean="0">
                <a:ln w="11430"/>
                <a:solidFill>
                  <a:srgbClr val="00B050"/>
                </a:solidFill>
                <a:latin typeface="Rockwell" pitchFamily="18" charset="0"/>
              </a:rPr>
              <a:t>                                                    2. me rripa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6705600" y="4724400"/>
            <a:ext cx="1676400" cy="16002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4267200" y="5029200"/>
            <a:ext cx="1066800" cy="10668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7391400" y="5410200"/>
            <a:ext cx="304800" cy="3048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ttp://www.technologystudent.com/images3/chain3.gif"/>
          <p:cNvPicPr>
            <a:picLocks noChangeAspect="1" noChangeArrowheads="1"/>
          </p:cNvPicPr>
          <p:nvPr/>
        </p:nvPicPr>
        <p:blipFill>
          <a:blip r:embed="rId2"/>
          <a:srcRect t="28685" r="43607" b="4382"/>
          <a:stretch>
            <a:fillRect/>
          </a:stretch>
        </p:blipFill>
        <p:spPr bwMode="auto">
          <a:xfrm>
            <a:off x="381000" y="2438400"/>
            <a:ext cx="5148943" cy="2514600"/>
          </a:xfrm>
          <a:prstGeom prst="rect">
            <a:avLst/>
          </a:prstGeom>
          <a:noFill/>
        </p:spPr>
      </p:pic>
      <p:pic>
        <p:nvPicPr>
          <p:cNvPr id="69" name="Picture 2" descr="http://www.technologystudent.com/images3/chain3.gif"/>
          <p:cNvPicPr>
            <a:picLocks noChangeAspect="1" noChangeArrowheads="1"/>
          </p:cNvPicPr>
          <p:nvPr/>
        </p:nvPicPr>
        <p:blipFill>
          <a:blip r:embed="rId2"/>
          <a:srcRect t="83448" r="72459" b="4382"/>
          <a:stretch>
            <a:fillRect/>
          </a:stretch>
        </p:blipFill>
        <p:spPr bwMode="auto">
          <a:xfrm>
            <a:off x="2514600" y="4267200"/>
            <a:ext cx="2514600" cy="457200"/>
          </a:xfrm>
          <a:prstGeom prst="rect">
            <a:avLst/>
          </a:prstGeom>
          <a:noFill/>
        </p:spPr>
      </p:pic>
      <p:pic>
        <p:nvPicPr>
          <p:cNvPr id="70" name="Picture 2" descr="http://www.technologystudent.com/images3/chain3.gif"/>
          <p:cNvPicPr>
            <a:picLocks noChangeAspect="1" noChangeArrowheads="1"/>
          </p:cNvPicPr>
          <p:nvPr/>
        </p:nvPicPr>
        <p:blipFill>
          <a:blip r:embed="rId2"/>
          <a:srcRect t="83448" r="72459" b="4382"/>
          <a:stretch>
            <a:fillRect/>
          </a:stretch>
        </p:blipFill>
        <p:spPr bwMode="auto">
          <a:xfrm>
            <a:off x="55614" y="4114800"/>
            <a:ext cx="1849386" cy="547934"/>
          </a:xfrm>
          <a:prstGeom prst="rect">
            <a:avLst/>
          </a:prstGeom>
          <a:noFill/>
        </p:spPr>
      </p:pic>
      <p:sp>
        <p:nvSpPr>
          <p:cNvPr id="71" name="Oval 70"/>
          <p:cNvSpPr/>
          <p:nvPr/>
        </p:nvSpPr>
        <p:spPr>
          <a:xfrm>
            <a:off x="4724400" y="5486400"/>
            <a:ext cx="228600" cy="2286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228600"/>
            <a:ext cx="8337756" cy="1219200"/>
          </a:xfrm>
          <a:prstGeom prst="rect">
            <a:avLst/>
          </a:prstGeom>
          <a:gradFill>
            <a:gsLst>
              <a:gs pos="100000">
                <a:srgbClr val="006002"/>
              </a:gs>
              <a:gs pos="0">
                <a:srgbClr val="00C005"/>
              </a:gs>
            </a:gsLst>
            <a:lin ang="5400000" scaled="0"/>
          </a:gradFill>
          <a:ln w="19050">
            <a:solidFill>
              <a:srgbClr val="005E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bg1"/>
              </a:solidFill>
              <a:latin typeface="Rockwell (Body)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Transmetuesit me zingjir</a:t>
            </a:r>
            <a:r>
              <a:rPr lang="en-US" dirty="0" smtClean="0">
                <a:ln w="11430"/>
                <a:solidFill>
                  <a:schemeClr val="bg1"/>
                </a:solidFill>
              </a:rPr>
              <a:t>ë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solidFill>
                  <a:srgbClr val="00B050"/>
                </a:solidFill>
              </a:rPr>
              <a:t>Transmetuesi me zingjir</a:t>
            </a:r>
            <a:r>
              <a:rPr lang="en-US" sz="2800" dirty="0" smtClean="0">
                <a:ln w="11430"/>
                <a:solidFill>
                  <a:srgbClr val="00B050"/>
                </a:solidFill>
              </a:rPr>
              <a:t>ë shërben për të transmetuar momentin e rrotullimit në mes dy boshteve paralele, që janë në distancë.</a:t>
            </a:r>
            <a:endParaRPr lang="en-US" sz="1100" dirty="0" smtClean="0">
              <a:ln w="11430"/>
              <a:solidFill>
                <a:srgbClr val="00B050"/>
              </a:solidFill>
            </a:endParaRPr>
          </a:p>
          <a:p>
            <a:pPr>
              <a:buNone/>
            </a:pPr>
            <a:endParaRPr lang="en-US" sz="1050" dirty="0" smtClean="0">
              <a:ln w="11430"/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en-US" sz="2800" dirty="0" smtClean="0">
                <a:ln w="11430"/>
                <a:solidFill>
                  <a:srgbClr val="00B050"/>
                </a:solidFill>
              </a:rPr>
              <a:t> Ky transmetim bëhet me anë të zingjirit.</a:t>
            </a:r>
          </a:p>
          <a:p>
            <a:pPr>
              <a:buNone/>
            </a:pPr>
            <a:endParaRPr lang="en-US" sz="1100" dirty="0" smtClean="0">
              <a:ln w="11430"/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en-US" sz="2800" dirty="0" smtClean="0">
                <a:ln w="11430"/>
                <a:solidFill>
                  <a:srgbClr val="00B050"/>
                </a:solidFill>
              </a:rPr>
              <a:t> Pjesët përbërëse të një transmetuesi me zingjirë janë : 2 rrota të dhëmbëzuara ( njëra udhëzuese, tjetra e udhëzuar ) që janë të vendosura njëra përkrah tjetrës, zingjiri që i përafron yllëzat dhe pedalja.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337756" cy="6172200"/>
          </a:xfrm>
          <a:prstGeom prst="rect">
            <a:avLst/>
          </a:prstGeom>
          <a:gradFill>
            <a:gsLst>
              <a:gs pos="100000">
                <a:srgbClr val="006002"/>
              </a:gs>
              <a:gs pos="0">
                <a:srgbClr val="00C005"/>
              </a:gs>
            </a:gsLst>
            <a:lin ang="5400000" scaled="0"/>
          </a:gradFill>
          <a:ln w="19050">
            <a:solidFill>
              <a:srgbClr val="005E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bg1"/>
              </a:solidFill>
              <a:latin typeface="Rockwell (Body)"/>
            </a:endParaRPr>
          </a:p>
        </p:txBody>
      </p:sp>
      <p:pic>
        <p:nvPicPr>
          <p:cNvPr id="24578" name="Picture 2" descr="http://th09.deviantart.net/fs71/PRE/f/2010/100/e/e/Chain_PNG_by_AbsurdWordPrefer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59779">
            <a:off x="1396071" y="1247765"/>
            <a:ext cx="5526462" cy="742951"/>
          </a:xfrm>
          <a:prstGeom prst="rect">
            <a:avLst/>
          </a:prstGeom>
          <a:noFill/>
        </p:spPr>
      </p:pic>
      <p:pic>
        <p:nvPicPr>
          <p:cNvPr id="37" name="Picture 2" descr="http://th09.deviantart.net/fs71/PRE/f/2010/100/e/e/Chain_PNG_by_AbsurdWordPrefer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774">
            <a:off x="1600200" y="3352452"/>
            <a:ext cx="5526462" cy="742951"/>
          </a:xfrm>
          <a:prstGeom prst="rect">
            <a:avLst/>
          </a:prstGeom>
          <a:noFill/>
        </p:spPr>
      </p:pic>
      <p:sp>
        <p:nvSpPr>
          <p:cNvPr id="38" name="Freeform 7"/>
          <p:cNvSpPr>
            <a:spLocks noEditPoints="1"/>
          </p:cNvSpPr>
          <p:nvPr/>
        </p:nvSpPr>
        <p:spPr bwMode="auto">
          <a:xfrm>
            <a:off x="5334000" y="1198562"/>
            <a:ext cx="2895600" cy="2840038"/>
          </a:xfrm>
          <a:custGeom>
            <a:avLst/>
            <a:gdLst>
              <a:gd name="T0" fmla="*/ 608013 w 4008"/>
              <a:gd name="T1" fmla="*/ 379506 h 4057"/>
              <a:gd name="T2" fmla="*/ 769938 w 4008"/>
              <a:gd name="T3" fmla="*/ 285027 h 4057"/>
              <a:gd name="T4" fmla="*/ 954088 w 4008"/>
              <a:gd name="T5" fmla="*/ 159583 h 4057"/>
              <a:gd name="T6" fmla="*/ 1132681 w 4008"/>
              <a:gd name="T7" fmla="*/ 114328 h 4057"/>
              <a:gd name="T8" fmla="*/ 1334294 w 4008"/>
              <a:gd name="T9" fmla="*/ 46049 h 4057"/>
              <a:gd name="T10" fmla="*/ 1520031 w 4008"/>
              <a:gd name="T11" fmla="*/ 26994 h 4057"/>
              <a:gd name="T12" fmla="*/ 1730375 w 4008"/>
              <a:gd name="T13" fmla="*/ 42079 h 4057"/>
              <a:gd name="T14" fmla="*/ 1916906 w 4008"/>
              <a:gd name="T15" fmla="*/ 42079 h 4057"/>
              <a:gd name="T16" fmla="*/ 2123281 w 4008"/>
              <a:gd name="T17" fmla="*/ 156407 h 4057"/>
              <a:gd name="T18" fmla="*/ 2301875 w 4008"/>
              <a:gd name="T19" fmla="*/ 180226 h 4057"/>
              <a:gd name="T20" fmla="*/ 2414588 w 4008"/>
              <a:gd name="T21" fmla="*/ 412058 h 4057"/>
              <a:gd name="T22" fmla="*/ 2634456 w 4008"/>
              <a:gd name="T23" fmla="*/ 400149 h 4057"/>
              <a:gd name="T24" fmla="*/ 2759869 w 4008"/>
              <a:gd name="T25" fmla="*/ 610544 h 4057"/>
              <a:gd name="T26" fmla="*/ 2907506 w 4008"/>
              <a:gd name="T27" fmla="*/ 714551 h 4057"/>
              <a:gd name="T28" fmla="*/ 3000375 w 4008"/>
              <a:gd name="T29" fmla="*/ 963850 h 4057"/>
              <a:gd name="T30" fmla="*/ 3096419 w 4008"/>
              <a:gd name="T31" fmla="*/ 1116288 h 4057"/>
              <a:gd name="T32" fmla="*/ 3110706 w 4008"/>
              <a:gd name="T33" fmla="*/ 1311598 h 4057"/>
              <a:gd name="T34" fmla="*/ 3175000 w 4008"/>
              <a:gd name="T35" fmla="*/ 1483885 h 4057"/>
              <a:gd name="T36" fmla="*/ 3131344 w 4008"/>
              <a:gd name="T37" fmla="*/ 1734772 h 4057"/>
              <a:gd name="T38" fmla="*/ 3151981 w 4008"/>
              <a:gd name="T39" fmla="*/ 1918967 h 4057"/>
              <a:gd name="T40" fmla="*/ 3044031 w 4008"/>
              <a:gd name="T41" fmla="*/ 2143654 h 4057"/>
              <a:gd name="T42" fmla="*/ 3005138 w 4008"/>
              <a:gd name="T43" fmla="*/ 2324673 h 4057"/>
              <a:gd name="T44" fmla="*/ 2866231 w 4008"/>
              <a:gd name="T45" fmla="*/ 2496959 h 4057"/>
              <a:gd name="T46" fmla="*/ 2770188 w 4008"/>
              <a:gd name="T47" fmla="*/ 2657337 h 4057"/>
              <a:gd name="T48" fmla="*/ 2597944 w 4008"/>
              <a:gd name="T49" fmla="*/ 2821683 h 4057"/>
              <a:gd name="T50" fmla="*/ 2463006 w 4008"/>
              <a:gd name="T51" fmla="*/ 2949509 h 4057"/>
              <a:gd name="T52" fmla="*/ 2242344 w 4008"/>
              <a:gd name="T53" fmla="*/ 3024139 h 4057"/>
              <a:gd name="T54" fmla="*/ 2105819 w 4008"/>
              <a:gd name="T55" fmla="*/ 3135292 h 4057"/>
              <a:gd name="T56" fmla="*/ 1847056 w 4008"/>
              <a:gd name="T57" fmla="*/ 3032873 h 4057"/>
              <a:gd name="T58" fmla="*/ 1742281 w 4008"/>
              <a:gd name="T59" fmla="*/ 3218656 h 4057"/>
              <a:gd name="T60" fmla="*/ 1648619 w 4008"/>
              <a:gd name="T61" fmla="*/ 3053515 h 4057"/>
              <a:gd name="T62" fmla="*/ 1415256 w 4008"/>
              <a:gd name="T63" fmla="*/ 3200395 h 4057"/>
              <a:gd name="T64" fmla="*/ 1250950 w 4008"/>
              <a:gd name="T65" fmla="*/ 3125765 h 4057"/>
              <a:gd name="T66" fmla="*/ 1016000 w 4008"/>
              <a:gd name="T67" fmla="*/ 3083685 h 4057"/>
              <a:gd name="T68" fmla="*/ 865981 w 4008"/>
              <a:gd name="T69" fmla="*/ 2979678 h 4057"/>
              <a:gd name="T70" fmla="*/ 644525 w 4008"/>
              <a:gd name="T71" fmla="*/ 2872496 h 4057"/>
              <a:gd name="T72" fmla="*/ 550069 w 4008"/>
              <a:gd name="T73" fmla="*/ 2715295 h 4057"/>
              <a:gd name="T74" fmla="*/ 350838 w 4008"/>
              <a:gd name="T75" fmla="*/ 2582706 h 4057"/>
              <a:gd name="T76" fmla="*/ 359569 w 4008"/>
              <a:gd name="T77" fmla="*/ 2361195 h 4057"/>
              <a:gd name="T78" fmla="*/ 130175 w 4008"/>
              <a:gd name="T79" fmla="*/ 2211933 h 4057"/>
              <a:gd name="T80" fmla="*/ 203994 w 4008"/>
              <a:gd name="T81" fmla="*/ 2005507 h 4057"/>
              <a:gd name="T82" fmla="*/ 22225 w 4008"/>
              <a:gd name="T83" fmla="*/ 1819724 h 4057"/>
              <a:gd name="T84" fmla="*/ 141288 w 4008"/>
              <a:gd name="T85" fmla="*/ 1633940 h 4057"/>
              <a:gd name="T86" fmla="*/ 12700 w 4008"/>
              <a:gd name="T87" fmla="*/ 1415605 h 4057"/>
              <a:gd name="T88" fmla="*/ 82550 w 4008"/>
              <a:gd name="T89" fmla="*/ 1248083 h 4057"/>
              <a:gd name="T90" fmla="*/ 121444 w 4008"/>
              <a:gd name="T91" fmla="*/ 1028954 h 4057"/>
              <a:gd name="T92" fmla="*/ 223838 w 4008"/>
              <a:gd name="T93" fmla="*/ 873340 h 4057"/>
              <a:gd name="T94" fmla="*/ 307181 w 4008"/>
              <a:gd name="T95" fmla="*/ 674854 h 4057"/>
              <a:gd name="T96" fmla="*/ 430213 w 4008"/>
              <a:gd name="T97" fmla="*/ 535119 h 4057"/>
              <a:gd name="T98" fmla="*/ 1311275 w 4008"/>
              <a:gd name="T99" fmla="*/ 1560103 h 4057"/>
              <a:gd name="T100" fmla="*/ 1430338 w 4008"/>
              <a:gd name="T101" fmla="*/ 1826869 h 4057"/>
              <a:gd name="T102" fmla="*/ 1727994 w 4008"/>
              <a:gd name="T103" fmla="*/ 1855451 h 4057"/>
              <a:gd name="T104" fmla="*/ 1897063 w 4008"/>
              <a:gd name="T105" fmla="*/ 1618061 h 4057"/>
              <a:gd name="T106" fmla="*/ 1778000 w 4008"/>
              <a:gd name="T107" fmla="*/ 1350502 h 4057"/>
              <a:gd name="T108" fmla="*/ 1480344 w 4008"/>
              <a:gd name="T109" fmla="*/ 1321920 h 4057"/>
              <a:gd name="T110" fmla="*/ 1847850 w 4008"/>
              <a:gd name="T111" fmla="*/ 1978513 h 4057"/>
              <a:gd name="T112" fmla="*/ 2281238 w 4008"/>
              <a:gd name="T113" fmla="*/ 2134126 h 4057"/>
              <a:gd name="T114" fmla="*/ 2025650 w 4008"/>
              <a:gd name="T115" fmla="*/ 1392581 h 4057"/>
              <a:gd name="T116" fmla="*/ 2131219 w 4008"/>
              <a:gd name="T117" fmla="*/ 905892 h 4057"/>
              <a:gd name="T118" fmla="*/ 1184275 w 4008"/>
              <a:gd name="T119" fmla="*/ 1772881 h 4057"/>
              <a:gd name="T120" fmla="*/ 1093788 w 4008"/>
              <a:gd name="T121" fmla="*/ 2288152 h 4057"/>
              <a:gd name="T122" fmla="*/ 1257300 w 4008"/>
              <a:gd name="T123" fmla="*/ 792358 h 405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008"/>
              <a:gd name="T187" fmla="*/ 0 h 4057"/>
              <a:gd name="T188" fmla="*/ 4008 w 4008"/>
              <a:gd name="T189" fmla="*/ 4057 h 405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008" h="4057">
                <a:moveTo>
                  <a:pt x="562" y="683"/>
                </a:moveTo>
                <a:lnTo>
                  <a:pt x="659" y="746"/>
                </a:lnTo>
                <a:lnTo>
                  <a:pt x="667" y="752"/>
                </a:lnTo>
                <a:lnTo>
                  <a:pt x="673" y="759"/>
                </a:lnTo>
                <a:lnTo>
                  <a:pt x="678" y="765"/>
                </a:lnTo>
                <a:lnTo>
                  <a:pt x="683" y="773"/>
                </a:lnTo>
                <a:lnTo>
                  <a:pt x="721" y="733"/>
                </a:lnTo>
                <a:lnTo>
                  <a:pt x="761" y="696"/>
                </a:lnTo>
                <a:lnTo>
                  <a:pt x="801" y="659"/>
                </a:lnTo>
                <a:lnTo>
                  <a:pt x="843" y="622"/>
                </a:lnTo>
                <a:lnTo>
                  <a:pt x="778" y="532"/>
                </a:lnTo>
                <a:lnTo>
                  <a:pt x="774" y="526"/>
                </a:lnTo>
                <a:lnTo>
                  <a:pt x="771" y="520"/>
                </a:lnTo>
                <a:lnTo>
                  <a:pt x="769" y="513"/>
                </a:lnTo>
                <a:lnTo>
                  <a:pt x="767" y="506"/>
                </a:lnTo>
                <a:lnTo>
                  <a:pt x="766" y="498"/>
                </a:lnTo>
                <a:lnTo>
                  <a:pt x="765" y="491"/>
                </a:lnTo>
                <a:lnTo>
                  <a:pt x="765" y="485"/>
                </a:lnTo>
                <a:lnTo>
                  <a:pt x="766" y="478"/>
                </a:lnTo>
                <a:lnTo>
                  <a:pt x="767" y="471"/>
                </a:lnTo>
                <a:lnTo>
                  <a:pt x="769" y="464"/>
                </a:lnTo>
                <a:lnTo>
                  <a:pt x="772" y="458"/>
                </a:lnTo>
                <a:lnTo>
                  <a:pt x="775" y="452"/>
                </a:lnTo>
                <a:lnTo>
                  <a:pt x="779" y="446"/>
                </a:lnTo>
                <a:lnTo>
                  <a:pt x="784" y="441"/>
                </a:lnTo>
                <a:lnTo>
                  <a:pt x="789" y="435"/>
                </a:lnTo>
                <a:lnTo>
                  <a:pt x="795" y="430"/>
                </a:lnTo>
                <a:lnTo>
                  <a:pt x="890" y="362"/>
                </a:lnTo>
                <a:lnTo>
                  <a:pt x="896" y="358"/>
                </a:lnTo>
                <a:lnTo>
                  <a:pt x="902" y="355"/>
                </a:lnTo>
                <a:lnTo>
                  <a:pt x="909" y="352"/>
                </a:lnTo>
                <a:lnTo>
                  <a:pt x="916" y="351"/>
                </a:lnTo>
                <a:lnTo>
                  <a:pt x="922" y="349"/>
                </a:lnTo>
                <a:lnTo>
                  <a:pt x="929" y="349"/>
                </a:lnTo>
                <a:lnTo>
                  <a:pt x="936" y="349"/>
                </a:lnTo>
                <a:lnTo>
                  <a:pt x="943" y="350"/>
                </a:lnTo>
                <a:lnTo>
                  <a:pt x="951" y="351"/>
                </a:lnTo>
                <a:lnTo>
                  <a:pt x="957" y="353"/>
                </a:lnTo>
                <a:lnTo>
                  <a:pt x="964" y="356"/>
                </a:lnTo>
                <a:lnTo>
                  <a:pt x="970" y="359"/>
                </a:lnTo>
                <a:lnTo>
                  <a:pt x="976" y="363"/>
                </a:lnTo>
                <a:lnTo>
                  <a:pt x="981" y="368"/>
                </a:lnTo>
                <a:lnTo>
                  <a:pt x="986" y="374"/>
                </a:lnTo>
                <a:lnTo>
                  <a:pt x="991" y="380"/>
                </a:lnTo>
                <a:lnTo>
                  <a:pt x="1056" y="470"/>
                </a:lnTo>
                <a:lnTo>
                  <a:pt x="1103" y="442"/>
                </a:lnTo>
                <a:lnTo>
                  <a:pt x="1150" y="416"/>
                </a:lnTo>
                <a:lnTo>
                  <a:pt x="1197" y="391"/>
                </a:lnTo>
                <a:lnTo>
                  <a:pt x="1246" y="367"/>
                </a:lnTo>
                <a:lnTo>
                  <a:pt x="1198" y="270"/>
                </a:lnTo>
                <a:lnTo>
                  <a:pt x="1196" y="263"/>
                </a:lnTo>
                <a:lnTo>
                  <a:pt x="1194" y="256"/>
                </a:lnTo>
                <a:lnTo>
                  <a:pt x="1192" y="249"/>
                </a:lnTo>
                <a:lnTo>
                  <a:pt x="1192" y="241"/>
                </a:lnTo>
                <a:lnTo>
                  <a:pt x="1192" y="234"/>
                </a:lnTo>
                <a:lnTo>
                  <a:pt x="1192" y="227"/>
                </a:lnTo>
                <a:lnTo>
                  <a:pt x="1194" y="220"/>
                </a:lnTo>
                <a:lnTo>
                  <a:pt x="1196" y="214"/>
                </a:lnTo>
                <a:lnTo>
                  <a:pt x="1198" y="207"/>
                </a:lnTo>
                <a:lnTo>
                  <a:pt x="1202" y="201"/>
                </a:lnTo>
                <a:lnTo>
                  <a:pt x="1206" y="195"/>
                </a:lnTo>
                <a:lnTo>
                  <a:pt x="1211" y="190"/>
                </a:lnTo>
                <a:lnTo>
                  <a:pt x="1215" y="185"/>
                </a:lnTo>
                <a:lnTo>
                  <a:pt x="1221" y="179"/>
                </a:lnTo>
                <a:lnTo>
                  <a:pt x="1227" y="175"/>
                </a:lnTo>
                <a:lnTo>
                  <a:pt x="1233" y="172"/>
                </a:lnTo>
                <a:lnTo>
                  <a:pt x="1338" y="123"/>
                </a:lnTo>
                <a:lnTo>
                  <a:pt x="1345" y="120"/>
                </a:lnTo>
                <a:lnTo>
                  <a:pt x="1352" y="117"/>
                </a:lnTo>
                <a:lnTo>
                  <a:pt x="1359" y="115"/>
                </a:lnTo>
                <a:lnTo>
                  <a:pt x="1366" y="115"/>
                </a:lnTo>
                <a:lnTo>
                  <a:pt x="1373" y="115"/>
                </a:lnTo>
                <a:lnTo>
                  <a:pt x="1380" y="115"/>
                </a:lnTo>
                <a:lnTo>
                  <a:pt x="1387" y="117"/>
                </a:lnTo>
                <a:lnTo>
                  <a:pt x="1394" y="120"/>
                </a:lnTo>
                <a:lnTo>
                  <a:pt x="1401" y="122"/>
                </a:lnTo>
                <a:lnTo>
                  <a:pt x="1407" y="126"/>
                </a:lnTo>
                <a:lnTo>
                  <a:pt x="1412" y="129"/>
                </a:lnTo>
                <a:lnTo>
                  <a:pt x="1418" y="134"/>
                </a:lnTo>
                <a:lnTo>
                  <a:pt x="1423" y="139"/>
                </a:lnTo>
                <a:lnTo>
                  <a:pt x="1427" y="144"/>
                </a:lnTo>
                <a:lnTo>
                  <a:pt x="1432" y="150"/>
                </a:lnTo>
                <a:lnTo>
                  <a:pt x="1435" y="156"/>
                </a:lnTo>
                <a:lnTo>
                  <a:pt x="1485" y="262"/>
                </a:lnTo>
                <a:lnTo>
                  <a:pt x="1488" y="269"/>
                </a:lnTo>
                <a:lnTo>
                  <a:pt x="1490" y="276"/>
                </a:lnTo>
                <a:lnTo>
                  <a:pt x="1542" y="262"/>
                </a:lnTo>
                <a:lnTo>
                  <a:pt x="1594" y="249"/>
                </a:lnTo>
                <a:lnTo>
                  <a:pt x="1645" y="237"/>
                </a:lnTo>
                <a:lnTo>
                  <a:pt x="1697" y="227"/>
                </a:lnTo>
                <a:lnTo>
                  <a:pt x="1670" y="118"/>
                </a:lnTo>
                <a:lnTo>
                  <a:pt x="1668" y="111"/>
                </a:lnTo>
                <a:lnTo>
                  <a:pt x="1668" y="104"/>
                </a:lnTo>
                <a:lnTo>
                  <a:pt x="1668" y="97"/>
                </a:lnTo>
                <a:lnTo>
                  <a:pt x="1668" y="90"/>
                </a:lnTo>
                <a:lnTo>
                  <a:pt x="1670" y="83"/>
                </a:lnTo>
                <a:lnTo>
                  <a:pt x="1672" y="76"/>
                </a:lnTo>
                <a:lnTo>
                  <a:pt x="1674" y="70"/>
                </a:lnTo>
                <a:lnTo>
                  <a:pt x="1678" y="64"/>
                </a:lnTo>
                <a:lnTo>
                  <a:pt x="1681" y="58"/>
                </a:lnTo>
                <a:lnTo>
                  <a:pt x="1686" y="52"/>
                </a:lnTo>
                <a:lnTo>
                  <a:pt x="1691" y="47"/>
                </a:lnTo>
                <a:lnTo>
                  <a:pt x="1696" y="42"/>
                </a:lnTo>
                <a:lnTo>
                  <a:pt x="1702" y="38"/>
                </a:lnTo>
                <a:lnTo>
                  <a:pt x="1708" y="35"/>
                </a:lnTo>
                <a:lnTo>
                  <a:pt x="1716" y="32"/>
                </a:lnTo>
                <a:lnTo>
                  <a:pt x="1723" y="30"/>
                </a:lnTo>
                <a:lnTo>
                  <a:pt x="1834" y="2"/>
                </a:lnTo>
                <a:lnTo>
                  <a:pt x="1843" y="0"/>
                </a:lnTo>
                <a:lnTo>
                  <a:pt x="1850" y="0"/>
                </a:lnTo>
                <a:lnTo>
                  <a:pt x="1857" y="0"/>
                </a:lnTo>
                <a:lnTo>
                  <a:pt x="1864" y="0"/>
                </a:lnTo>
                <a:lnTo>
                  <a:pt x="1871" y="2"/>
                </a:lnTo>
                <a:lnTo>
                  <a:pt x="1877" y="4"/>
                </a:lnTo>
                <a:lnTo>
                  <a:pt x="1884" y="6"/>
                </a:lnTo>
                <a:lnTo>
                  <a:pt x="1890" y="10"/>
                </a:lnTo>
                <a:lnTo>
                  <a:pt x="1895" y="14"/>
                </a:lnTo>
                <a:lnTo>
                  <a:pt x="1901" y="18"/>
                </a:lnTo>
                <a:lnTo>
                  <a:pt x="1907" y="23"/>
                </a:lnTo>
                <a:lnTo>
                  <a:pt x="1911" y="28"/>
                </a:lnTo>
                <a:lnTo>
                  <a:pt x="1915" y="34"/>
                </a:lnTo>
                <a:lnTo>
                  <a:pt x="1919" y="40"/>
                </a:lnTo>
                <a:lnTo>
                  <a:pt x="1921" y="47"/>
                </a:lnTo>
                <a:lnTo>
                  <a:pt x="1924" y="54"/>
                </a:lnTo>
                <a:lnTo>
                  <a:pt x="1952" y="166"/>
                </a:lnTo>
                <a:lnTo>
                  <a:pt x="1953" y="175"/>
                </a:lnTo>
                <a:lnTo>
                  <a:pt x="1954" y="185"/>
                </a:lnTo>
                <a:lnTo>
                  <a:pt x="1954" y="193"/>
                </a:lnTo>
                <a:lnTo>
                  <a:pt x="1952" y="202"/>
                </a:lnTo>
                <a:lnTo>
                  <a:pt x="2003" y="201"/>
                </a:lnTo>
                <a:lnTo>
                  <a:pt x="2054" y="201"/>
                </a:lnTo>
                <a:lnTo>
                  <a:pt x="2105" y="203"/>
                </a:lnTo>
                <a:lnTo>
                  <a:pt x="2155" y="207"/>
                </a:lnTo>
                <a:lnTo>
                  <a:pt x="2155" y="198"/>
                </a:lnTo>
                <a:lnTo>
                  <a:pt x="2157" y="189"/>
                </a:lnTo>
                <a:lnTo>
                  <a:pt x="2174" y="74"/>
                </a:lnTo>
                <a:lnTo>
                  <a:pt x="2175" y="67"/>
                </a:lnTo>
                <a:lnTo>
                  <a:pt x="2177" y="60"/>
                </a:lnTo>
                <a:lnTo>
                  <a:pt x="2180" y="53"/>
                </a:lnTo>
                <a:lnTo>
                  <a:pt x="2183" y="47"/>
                </a:lnTo>
                <a:lnTo>
                  <a:pt x="2187" y="41"/>
                </a:lnTo>
                <a:lnTo>
                  <a:pt x="2192" y="36"/>
                </a:lnTo>
                <a:lnTo>
                  <a:pt x="2197" y="31"/>
                </a:lnTo>
                <a:lnTo>
                  <a:pt x="2202" y="26"/>
                </a:lnTo>
                <a:lnTo>
                  <a:pt x="2208" y="23"/>
                </a:lnTo>
                <a:lnTo>
                  <a:pt x="2214" y="19"/>
                </a:lnTo>
                <a:lnTo>
                  <a:pt x="2221" y="17"/>
                </a:lnTo>
                <a:lnTo>
                  <a:pt x="2228" y="15"/>
                </a:lnTo>
                <a:lnTo>
                  <a:pt x="2235" y="13"/>
                </a:lnTo>
                <a:lnTo>
                  <a:pt x="2242" y="12"/>
                </a:lnTo>
                <a:lnTo>
                  <a:pt x="2249" y="12"/>
                </a:lnTo>
                <a:lnTo>
                  <a:pt x="2256" y="13"/>
                </a:lnTo>
                <a:lnTo>
                  <a:pt x="2371" y="30"/>
                </a:lnTo>
                <a:lnTo>
                  <a:pt x="2378" y="32"/>
                </a:lnTo>
                <a:lnTo>
                  <a:pt x="2385" y="34"/>
                </a:lnTo>
                <a:lnTo>
                  <a:pt x="2392" y="36"/>
                </a:lnTo>
                <a:lnTo>
                  <a:pt x="2398" y="40"/>
                </a:lnTo>
                <a:lnTo>
                  <a:pt x="2404" y="44"/>
                </a:lnTo>
                <a:lnTo>
                  <a:pt x="2409" y="48"/>
                </a:lnTo>
                <a:lnTo>
                  <a:pt x="2415" y="53"/>
                </a:lnTo>
                <a:lnTo>
                  <a:pt x="2419" y="59"/>
                </a:lnTo>
                <a:lnTo>
                  <a:pt x="2423" y="65"/>
                </a:lnTo>
                <a:lnTo>
                  <a:pt x="2426" y="71"/>
                </a:lnTo>
                <a:lnTo>
                  <a:pt x="2429" y="78"/>
                </a:lnTo>
                <a:lnTo>
                  <a:pt x="2431" y="84"/>
                </a:lnTo>
                <a:lnTo>
                  <a:pt x="2433" y="91"/>
                </a:lnTo>
                <a:lnTo>
                  <a:pt x="2433" y="98"/>
                </a:lnTo>
                <a:lnTo>
                  <a:pt x="2433" y="105"/>
                </a:lnTo>
                <a:lnTo>
                  <a:pt x="2433" y="113"/>
                </a:lnTo>
                <a:lnTo>
                  <a:pt x="2416" y="228"/>
                </a:lnTo>
                <a:lnTo>
                  <a:pt x="2414" y="236"/>
                </a:lnTo>
                <a:lnTo>
                  <a:pt x="2410" y="245"/>
                </a:lnTo>
                <a:lnTo>
                  <a:pt x="2464" y="258"/>
                </a:lnTo>
                <a:lnTo>
                  <a:pt x="2518" y="273"/>
                </a:lnTo>
                <a:lnTo>
                  <a:pt x="2571" y="289"/>
                </a:lnTo>
                <a:lnTo>
                  <a:pt x="2624" y="306"/>
                </a:lnTo>
                <a:lnTo>
                  <a:pt x="2626" y="301"/>
                </a:lnTo>
                <a:lnTo>
                  <a:pt x="2675" y="197"/>
                </a:lnTo>
                <a:lnTo>
                  <a:pt x="2678" y="190"/>
                </a:lnTo>
                <a:lnTo>
                  <a:pt x="2682" y="184"/>
                </a:lnTo>
                <a:lnTo>
                  <a:pt x="2687" y="178"/>
                </a:lnTo>
                <a:lnTo>
                  <a:pt x="2692" y="173"/>
                </a:lnTo>
                <a:lnTo>
                  <a:pt x="2697" y="168"/>
                </a:lnTo>
                <a:lnTo>
                  <a:pt x="2703" y="165"/>
                </a:lnTo>
                <a:lnTo>
                  <a:pt x="2709" y="161"/>
                </a:lnTo>
                <a:lnTo>
                  <a:pt x="2715" y="159"/>
                </a:lnTo>
                <a:lnTo>
                  <a:pt x="2722" y="157"/>
                </a:lnTo>
                <a:lnTo>
                  <a:pt x="2730" y="155"/>
                </a:lnTo>
                <a:lnTo>
                  <a:pt x="2736" y="154"/>
                </a:lnTo>
                <a:lnTo>
                  <a:pt x="2743" y="154"/>
                </a:lnTo>
                <a:lnTo>
                  <a:pt x="2750" y="155"/>
                </a:lnTo>
                <a:lnTo>
                  <a:pt x="2757" y="156"/>
                </a:lnTo>
                <a:lnTo>
                  <a:pt x="2764" y="158"/>
                </a:lnTo>
                <a:lnTo>
                  <a:pt x="2771" y="161"/>
                </a:lnTo>
                <a:lnTo>
                  <a:pt x="2877" y="210"/>
                </a:lnTo>
                <a:lnTo>
                  <a:pt x="2883" y="213"/>
                </a:lnTo>
                <a:lnTo>
                  <a:pt x="2889" y="217"/>
                </a:lnTo>
                <a:lnTo>
                  <a:pt x="2895" y="222"/>
                </a:lnTo>
                <a:lnTo>
                  <a:pt x="2900" y="227"/>
                </a:lnTo>
                <a:lnTo>
                  <a:pt x="2904" y="232"/>
                </a:lnTo>
                <a:lnTo>
                  <a:pt x="2908" y="238"/>
                </a:lnTo>
                <a:lnTo>
                  <a:pt x="2911" y="244"/>
                </a:lnTo>
                <a:lnTo>
                  <a:pt x="2914" y="251"/>
                </a:lnTo>
                <a:lnTo>
                  <a:pt x="2916" y="258"/>
                </a:lnTo>
                <a:lnTo>
                  <a:pt x="2917" y="265"/>
                </a:lnTo>
                <a:lnTo>
                  <a:pt x="2918" y="272"/>
                </a:lnTo>
                <a:lnTo>
                  <a:pt x="2918" y="278"/>
                </a:lnTo>
                <a:lnTo>
                  <a:pt x="2918" y="285"/>
                </a:lnTo>
                <a:lnTo>
                  <a:pt x="2916" y="292"/>
                </a:lnTo>
                <a:lnTo>
                  <a:pt x="2914" y="299"/>
                </a:lnTo>
                <a:lnTo>
                  <a:pt x="2912" y="306"/>
                </a:lnTo>
                <a:lnTo>
                  <a:pt x="2863" y="412"/>
                </a:lnTo>
                <a:lnTo>
                  <a:pt x="2908" y="438"/>
                </a:lnTo>
                <a:lnTo>
                  <a:pt x="2954" y="464"/>
                </a:lnTo>
                <a:lnTo>
                  <a:pt x="2998" y="491"/>
                </a:lnTo>
                <a:lnTo>
                  <a:pt x="3041" y="520"/>
                </a:lnTo>
                <a:lnTo>
                  <a:pt x="3042" y="519"/>
                </a:lnTo>
                <a:lnTo>
                  <a:pt x="3116" y="429"/>
                </a:lnTo>
                <a:lnTo>
                  <a:pt x="3121" y="424"/>
                </a:lnTo>
                <a:lnTo>
                  <a:pt x="3127" y="419"/>
                </a:lnTo>
                <a:lnTo>
                  <a:pt x="3132" y="415"/>
                </a:lnTo>
                <a:lnTo>
                  <a:pt x="3138" y="411"/>
                </a:lnTo>
                <a:lnTo>
                  <a:pt x="3145" y="408"/>
                </a:lnTo>
                <a:lnTo>
                  <a:pt x="3151" y="406"/>
                </a:lnTo>
                <a:lnTo>
                  <a:pt x="3158" y="404"/>
                </a:lnTo>
                <a:lnTo>
                  <a:pt x="3165" y="403"/>
                </a:lnTo>
                <a:lnTo>
                  <a:pt x="3172" y="403"/>
                </a:lnTo>
                <a:lnTo>
                  <a:pt x="3179" y="403"/>
                </a:lnTo>
                <a:lnTo>
                  <a:pt x="3186" y="404"/>
                </a:lnTo>
                <a:lnTo>
                  <a:pt x="3193" y="406"/>
                </a:lnTo>
                <a:lnTo>
                  <a:pt x="3200" y="408"/>
                </a:lnTo>
                <a:lnTo>
                  <a:pt x="3206" y="411"/>
                </a:lnTo>
                <a:lnTo>
                  <a:pt x="3212" y="415"/>
                </a:lnTo>
                <a:lnTo>
                  <a:pt x="3218" y="419"/>
                </a:lnTo>
                <a:lnTo>
                  <a:pt x="3309" y="492"/>
                </a:lnTo>
                <a:lnTo>
                  <a:pt x="3314" y="497"/>
                </a:lnTo>
                <a:lnTo>
                  <a:pt x="3319" y="504"/>
                </a:lnTo>
                <a:lnTo>
                  <a:pt x="3323" y="509"/>
                </a:lnTo>
                <a:lnTo>
                  <a:pt x="3327" y="515"/>
                </a:lnTo>
                <a:lnTo>
                  <a:pt x="3330" y="522"/>
                </a:lnTo>
                <a:lnTo>
                  <a:pt x="3332" y="528"/>
                </a:lnTo>
                <a:lnTo>
                  <a:pt x="3334" y="535"/>
                </a:lnTo>
                <a:lnTo>
                  <a:pt x="3335" y="542"/>
                </a:lnTo>
                <a:lnTo>
                  <a:pt x="3335" y="549"/>
                </a:lnTo>
                <a:lnTo>
                  <a:pt x="3335" y="556"/>
                </a:lnTo>
                <a:lnTo>
                  <a:pt x="3334" y="562"/>
                </a:lnTo>
                <a:lnTo>
                  <a:pt x="3332" y="570"/>
                </a:lnTo>
                <a:lnTo>
                  <a:pt x="3330" y="577"/>
                </a:lnTo>
                <a:lnTo>
                  <a:pt x="3327" y="583"/>
                </a:lnTo>
                <a:lnTo>
                  <a:pt x="3323" y="589"/>
                </a:lnTo>
                <a:lnTo>
                  <a:pt x="3319" y="595"/>
                </a:lnTo>
                <a:lnTo>
                  <a:pt x="3246" y="683"/>
                </a:lnTo>
                <a:lnTo>
                  <a:pt x="3284" y="720"/>
                </a:lnTo>
                <a:lnTo>
                  <a:pt x="3321" y="757"/>
                </a:lnTo>
                <a:lnTo>
                  <a:pt x="3356" y="795"/>
                </a:lnTo>
                <a:lnTo>
                  <a:pt x="3392" y="835"/>
                </a:lnTo>
                <a:lnTo>
                  <a:pt x="3477" y="769"/>
                </a:lnTo>
                <a:lnTo>
                  <a:pt x="3484" y="765"/>
                </a:lnTo>
                <a:lnTo>
                  <a:pt x="3490" y="761"/>
                </a:lnTo>
                <a:lnTo>
                  <a:pt x="3497" y="759"/>
                </a:lnTo>
                <a:lnTo>
                  <a:pt x="3504" y="756"/>
                </a:lnTo>
                <a:lnTo>
                  <a:pt x="3511" y="755"/>
                </a:lnTo>
                <a:lnTo>
                  <a:pt x="3518" y="753"/>
                </a:lnTo>
                <a:lnTo>
                  <a:pt x="3525" y="753"/>
                </a:lnTo>
                <a:lnTo>
                  <a:pt x="3531" y="755"/>
                </a:lnTo>
                <a:lnTo>
                  <a:pt x="3538" y="756"/>
                </a:lnTo>
                <a:lnTo>
                  <a:pt x="3545" y="758"/>
                </a:lnTo>
                <a:lnTo>
                  <a:pt x="3551" y="760"/>
                </a:lnTo>
                <a:lnTo>
                  <a:pt x="3559" y="763"/>
                </a:lnTo>
                <a:lnTo>
                  <a:pt x="3564" y="767"/>
                </a:lnTo>
                <a:lnTo>
                  <a:pt x="3570" y="772"/>
                </a:lnTo>
                <a:lnTo>
                  <a:pt x="3575" y="777"/>
                </a:lnTo>
                <a:lnTo>
                  <a:pt x="3580" y="782"/>
                </a:lnTo>
                <a:lnTo>
                  <a:pt x="3651" y="874"/>
                </a:lnTo>
                <a:lnTo>
                  <a:pt x="3655" y="880"/>
                </a:lnTo>
                <a:lnTo>
                  <a:pt x="3658" y="887"/>
                </a:lnTo>
                <a:lnTo>
                  <a:pt x="3661" y="894"/>
                </a:lnTo>
                <a:lnTo>
                  <a:pt x="3663" y="900"/>
                </a:lnTo>
                <a:lnTo>
                  <a:pt x="3665" y="907"/>
                </a:lnTo>
                <a:lnTo>
                  <a:pt x="3665" y="914"/>
                </a:lnTo>
                <a:lnTo>
                  <a:pt x="3666" y="921"/>
                </a:lnTo>
                <a:lnTo>
                  <a:pt x="3665" y="928"/>
                </a:lnTo>
                <a:lnTo>
                  <a:pt x="3664" y="934"/>
                </a:lnTo>
                <a:lnTo>
                  <a:pt x="3662" y="941"/>
                </a:lnTo>
                <a:lnTo>
                  <a:pt x="3659" y="949"/>
                </a:lnTo>
                <a:lnTo>
                  <a:pt x="3656" y="955"/>
                </a:lnTo>
                <a:lnTo>
                  <a:pt x="3653" y="961"/>
                </a:lnTo>
                <a:lnTo>
                  <a:pt x="3648" y="966"/>
                </a:lnTo>
                <a:lnTo>
                  <a:pt x="3643" y="971"/>
                </a:lnTo>
                <a:lnTo>
                  <a:pt x="3638" y="976"/>
                </a:lnTo>
                <a:lnTo>
                  <a:pt x="3548" y="1045"/>
                </a:lnTo>
                <a:lnTo>
                  <a:pt x="3579" y="1095"/>
                </a:lnTo>
                <a:lnTo>
                  <a:pt x="3607" y="1145"/>
                </a:lnTo>
                <a:lnTo>
                  <a:pt x="3635" y="1195"/>
                </a:lnTo>
                <a:lnTo>
                  <a:pt x="3659" y="1247"/>
                </a:lnTo>
                <a:lnTo>
                  <a:pt x="3668" y="1244"/>
                </a:lnTo>
                <a:lnTo>
                  <a:pt x="3780" y="1214"/>
                </a:lnTo>
                <a:lnTo>
                  <a:pt x="3787" y="1213"/>
                </a:lnTo>
                <a:lnTo>
                  <a:pt x="3794" y="1212"/>
                </a:lnTo>
                <a:lnTo>
                  <a:pt x="3801" y="1212"/>
                </a:lnTo>
                <a:lnTo>
                  <a:pt x="3808" y="1212"/>
                </a:lnTo>
                <a:lnTo>
                  <a:pt x="3816" y="1214"/>
                </a:lnTo>
                <a:lnTo>
                  <a:pt x="3823" y="1215"/>
                </a:lnTo>
                <a:lnTo>
                  <a:pt x="3829" y="1218"/>
                </a:lnTo>
                <a:lnTo>
                  <a:pt x="3835" y="1221"/>
                </a:lnTo>
                <a:lnTo>
                  <a:pt x="3841" y="1225"/>
                </a:lnTo>
                <a:lnTo>
                  <a:pt x="3847" y="1229"/>
                </a:lnTo>
                <a:lnTo>
                  <a:pt x="3852" y="1234"/>
                </a:lnTo>
                <a:lnTo>
                  <a:pt x="3856" y="1239"/>
                </a:lnTo>
                <a:lnTo>
                  <a:pt x="3860" y="1245"/>
                </a:lnTo>
                <a:lnTo>
                  <a:pt x="3864" y="1251"/>
                </a:lnTo>
                <a:lnTo>
                  <a:pt x="3867" y="1258"/>
                </a:lnTo>
                <a:lnTo>
                  <a:pt x="3869" y="1266"/>
                </a:lnTo>
                <a:lnTo>
                  <a:pt x="3900" y="1377"/>
                </a:lnTo>
                <a:lnTo>
                  <a:pt x="3901" y="1384"/>
                </a:lnTo>
                <a:lnTo>
                  <a:pt x="3902" y="1392"/>
                </a:lnTo>
                <a:lnTo>
                  <a:pt x="3902" y="1399"/>
                </a:lnTo>
                <a:lnTo>
                  <a:pt x="3901" y="1406"/>
                </a:lnTo>
                <a:lnTo>
                  <a:pt x="3900" y="1413"/>
                </a:lnTo>
                <a:lnTo>
                  <a:pt x="3898" y="1420"/>
                </a:lnTo>
                <a:lnTo>
                  <a:pt x="3896" y="1426"/>
                </a:lnTo>
                <a:lnTo>
                  <a:pt x="3892" y="1432"/>
                </a:lnTo>
                <a:lnTo>
                  <a:pt x="3889" y="1438"/>
                </a:lnTo>
                <a:lnTo>
                  <a:pt x="3884" y="1444"/>
                </a:lnTo>
                <a:lnTo>
                  <a:pt x="3880" y="1449"/>
                </a:lnTo>
                <a:lnTo>
                  <a:pt x="3873" y="1453"/>
                </a:lnTo>
                <a:lnTo>
                  <a:pt x="3868" y="1458"/>
                </a:lnTo>
                <a:lnTo>
                  <a:pt x="3862" y="1462"/>
                </a:lnTo>
                <a:lnTo>
                  <a:pt x="3855" y="1465"/>
                </a:lnTo>
                <a:lnTo>
                  <a:pt x="3848" y="1467"/>
                </a:lnTo>
                <a:lnTo>
                  <a:pt x="3754" y="1492"/>
                </a:lnTo>
                <a:lnTo>
                  <a:pt x="3767" y="1536"/>
                </a:lnTo>
                <a:lnTo>
                  <a:pt x="3779" y="1580"/>
                </a:lnTo>
                <a:lnTo>
                  <a:pt x="3789" y="1624"/>
                </a:lnTo>
                <a:lnTo>
                  <a:pt x="3798" y="1669"/>
                </a:lnTo>
                <a:lnTo>
                  <a:pt x="3905" y="1653"/>
                </a:lnTo>
                <a:lnTo>
                  <a:pt x="3912" y="1652"/>
                </a:lnTo>
                <a:lnTo>
                  <a:pt x="3919" y="1652"/>
                </a:lnTo>
                <a:lnTo>
                  <a:pt x="3926" y="1652"/>
                </a:lnTo>
                <a:lnTo>
                  <a:pt x="3933" y="1654"/>
                </a:lnTo>
                <a:lnTo>
                  <a:pt x="3941" y="1656"/>
                </a:lnTo>
                <a:lnTo>
                  <a:pt x="3947" y="1658"/>
                </a:lnTo>
                <a:lnTo>
                  <a:pt x="3953" y="1662"/>
                </a:lnTo>
                <a:lnTo>
                  <a:pt x="3959" y="1665"/>
                </a:lnTo>
                <a:lnTo>
                  <a:pt x="3965" y="1670"/>
                </a:lnTo>
                <a:lnTo>
                  <a:pt x="3969" y="1674"/>
                </a:lnTo>
                <a:lnTo>
                  <a:pt x="3974" y="1680"/>
                </a:lnTo>
                <a:lnTo>
                  <a:pt x="3978" y="1685"/>
                </a:lnTo>
                <a:lnTo>
                  <a:pt x="3981" y="1692"/>
                </a:lnTo>
                <a:lnTo>
                  <a:pt x="3984" y="1698"/>
                </a:lnTo>
                <a:lnTo>
                  <a:pt x="3986" y="1705"/>
                </a:lnTo>
                <a:lnTo>
                  <a:pt x="3988" y="1713"/>
                </a:lnTo>
                <a:lnTo>
                  <a:pt x="4007" y="1827"/>
                </a:lnTo>
                <a:lnTo>
                  <a:pt x="4008" y="1834"/>
                </a:lnTo>
                <a:lnTo>
                  <a:pt x="4008" y="1842"/>
                </a:lnTo>
                <a:lnTo>
                  <a:pt x="4007" y="1850"/>
                </a:lnTo>
                <a:lnTo>
                  <a:pt x="4006" y="1856"/>
                </a:lnTo>
                <a:lnTo>
                  <a:pt x="4004" y="1863"/>
                </a:lnTo>
                <a:lnTo>
                  <a:pt x="4000" y="1869"/>
                </a:lnTo>
                <a:lnTo>
                  <a:pt x="3997" y="1876"/>
                </a:lnTo>
                <a:lnTo>
                  <a:pt x="3993" y="1881"/>
                </a:lnTo>
                <a:lnTo>
                  <a:pt x="3989" y="1887"/>
                </a:lnTo>
                <a:lnTo>
                  <a:pt x="3984" y="1892"/>
                </a:lnTo>
                <a:lnTo>
                  <a:pt x="3979" y="1896"/>
                </a:lnTo>
                <a:lnTo>
                  <a:pt x="3973" y="1901"/>
                </a:lnTo>
                <a:lnTo>
                  <a:pt x="3967" y="1905"/>
                </a:lnTo>
                <a:lnTo>
                  <a:pt x="3961" y="1907"/>
                </a:lnTo>
                <a:lnTo>
                  <a:pt x="3954" y="1910"/>
                </a:lnTo>
                <a:lnTo>
                  <a:pt x="3946" y="1911"/>
                </a:lnTo>
                <a:lnTo>
                  <a:pt x="3832" y="1929"/>
                </a:lnTo>
                <a:lnTo>
                  <a:pt x="3831" y="1929"/>
                </a:lnTo>
                <a:lnTo>
                  <a:pt x="3833" y="1990"/>
                </a:lnTo>
                <a:lnTo>
                  <a:pt x="3833" y="2052"/>
                </a:lnTo>
                <a:lnTo>
                  <a:pt x="3831" y="2113"/>
                </a:lnTo>
                <a:lnTo>
                  <a:pt x="3827" y="2174"/>
                </a:lnTo>
                <a:lnTo>
                  <a:pt x="3930" y="2182"/>
                </a:lnTo>
                <a:lnTo>
                  <a:pt x="3937" y="2183"/>
                </a:lnTo>
                <a:lnTo>
                  <a:pt x="3945" y="2185"/>
                </a:lnTo>
                <a:lnTo>
                  <a:pt x="3952" y="2187"/>
                </a:lnTo>
                <a:lnTo>
                  <a:pt x="3958" y="2190"/>
                </a:lnTo>
                <a:lnTo>
                  <a:pt x="3964" y="2194"/>
                </a:lnTo>
                <a:lnTo>
                  <a:pt x="3970" y="2198"/>
                </a:lnTo>
                <a:lnTo>
                  <a:pt x="3975" y="2203"/>
                </a:lnTo>
                <a:lnTo>
                  <a:pt x="3979" y="2208"/>
                </a:lnTo>
                <a:lnTo>
                  <a:pt x="3984" y="2213"/>
                </a:lnTo>
                <a:lnTo>
                  <a:pt x="3987" y="2220"/>
                </a:lnTo>
                <a:lnTo>
                  <a:pt x="3990" y="2226"/>
                </a:lnTo>
                <a:lnTo>
                  <a:pt x="3993" y="2233"/>
                </a:lnTo>
                <a:lnTo>
                  <a:pt x="3995" y="2239"/>
                </a:lnTo>
                <a:lnTo>
                  <a:pt x="3996" y="2246"/>
                </a:lnTo>
                <a:lnTo>
                  <a:pt x="3996" y="2253"/>
                </a:lnTo>
                <a:lnTo>
                  <a:pt x="3996" y="2261"/>
                </a:lnTo>
                <a:lnTo>
                  <a:pt x="3986" y="2377"/>
                </a:lnTo>
                <a:lnTo>
                  <a:pt x="3986" y="2384"/>
                </a:lnTo>
                <a:lnTo>
                  <a:pt x="3984" y="2391"/>
                </a:lnTo>
                <a:lnTo>
                  <a:pt x="3981" y="2398"/>
                </a:lnTo>
                <a:lnTo>
                  <a:pt x="3979" y="2404"/>
                </a:lnTo>
                <a:lnTo>
                  <a:pt x="3975" y="2411"/>
                </a:lnTo>
                <a:lnTo>
                  <a:pt x="3971" y="2417"/>
                </a:lnTo>
                <a:lnTo>
                  <a:pt x="3966" y="2422"/>
                </a:lnTo>
                <a:lnTo>
                  <a:pt x="3961" y="2426"/>
                </a:lnTo>
                <a:lnTo>
                  <a:pt x="3956" y="2431"/>
                </a:lnTo>
                <a:lnTo>
                  <a:pt x="3950" y="2434"/>
                </a:lnTo>
                <a:lnTo>
                  <a:pt x="3944" y="2437"/>
                </a:lnTo>
                <a:lnTo>
                  <a:pt x="3936" y="2440"/>
                </a:lnTo>
                <a:lnTo>
                  <a:pt x="3930" y="2442"/>
                </a:lnTo>
                <a:lnTo>
                  <a:pt x="3923" y="2443"/>
                </a:lnTo>
                <a:lnTo>
                  <a:pt x="3915" y="2443"/>
                </a:lnTo>
                <a:lnTo>
                  <a:pt x="3908" y="2443"/>
                </a:lnTo>
                <a:lnTo>
                  <a:pt x="3792" y="2434"/>
                </a:lnTo>
                <a:lnTo>
                  <a:pt x="3787" y="2433"/>
                </a:lnTo>
                <a:lnTo>
                  <a:pt x="3773" y="2488"/>
                </a:lnTo>
                <a:lnTo>
                  <a:pt x="3758" y="2543"/>
                </a:lnTo>
                <a:lnTo>
                  <a:pt x="3741" y="2596"/>
                </a:lnTo>
                <a:lnTo>
                  <a:pt x="3722" y="2650"/>
                </a:lnTo>
                <a:lnTo>
                  <a:pt x="3823" y="2693"/>
                </a:lnTo>
                <a:lnTo>
                  <a:pt x="3829" y="2697"/>
                </a:lnTo>
                <a:lnTo>
                  <a:pt x="3835" y="2700"/>
                </a:lnTo>
                <a:lnTo>
                  <a:pt x="3841" y="2705"/>
                </a:lnTo>
                <a:lnTo>
                  <a:pt x="3846" y="2710"/>
                </a:lnTo>
                <a:lnTo>
                  <a:pt x="3851" y="2715"/>
                </a:lnTo>
                <a:lnTo>
                  <a:pt x="3855" y="2720"/>
                </a:lnTo>
                <a:lnTo>
                  <a:pt x="3858" y="2727"/>
                </a:lnTo>
                <a:lnTo>
                  <a:pt x="3861" y="2734"/>
                </a:lnTo>
                <a:lnTo>
                  <a:pt x="3863" y="2740"/>
                </a:lnTo>
                <a:lnTo>
                  <a:pt x="3865" y="2747"/>
                </a:lnTo>
                <a:lnTo>
                  <a:pt x="3866" y="2754"/>
                </a:lnTo>
                <a:lnTo>
                  <a:pt x="3866" y="2761"/>
                </a:lnTo>
                <a:lnTo>
                  <a:pt x="3865" y="2768"/>
                </a:lnTo>
                <a:lnTo>
                  <a:pt x="3864" y="2775"/>
                </a:lnTo>
                <a:lnTo>
                  <a:pt x="3862" y="2782"/>
                </a:lnTo>
                <a:lnTo>
                  <a:pt x="3860" y="2790"/>
                </a:lnTo>
                <a:lnTo>
                  <a:pt x="3814" y="2896"/>
                </a:lnTo>
                <a:lnTo>
                  <a:pt x="3810" y="2902"/>
                </a:lnTo>
                <a:lnTo>
                  <a:pt x="3806" y="2908"/>
                </a:lnTo>
                <a:lnTo>
                  <a:pt x="3802" y="2914"/>
                </a:lnTo>
                <a:lnTo>
                  <a:pt x="3797" y="2920"/>
                </a:lnTo>
                <a:lnTo>
                  <a:pt x="3792" y="2924"/>
                </a:lnTo>
                <a:lnTo>
                  <a:pt x="3786" y="2928"/>
                </a:lnTo>
                <a:lnTo>
                  <a:pt x="3780" y="2932"/>
                </a:lnTo>
                <a:lnTo>
                  <a:pt x="3774" y="2935"/>
                </a:lnTo>
                <a:lnTo>
                  <a:pt x="3767" y="2937"/>
                </a:lnTo>
                <a:lnTo>
                  <a:pt x="3761" y="2938"/>
                </a:lnTo>
                <a:lnTo>
                  <a:pt x="3754" y="2939"/>
                </a:lnTo>
                <a:lnTo>
                  <a:pt x="3746" y="2940"/>
                </a:lnTo>
                <a:lnTo>
                  <a:pt x="3739" y="2939"/>
                </a:lnTo>
                <a:lnTo>
                  <a:pt x="3732" y="2938"/>
                </a:lnTo>
                <a:lnTo>
                  <a:pt x="3725" y="2936"/>
                </a:lnTo>
                <a:lnTo>
                  <a:pt x="3718" y="2934"/>
                </a:lnTo>
                <a:lnTo>
                  <a:pt x="3615" y="2889"/>
                </a:lnTo>
                <a:lnTo>
                  <a:pt x="3591" y="2933"/>
                </a:lnTo>
                <a:lnTo>
                  <a:pt x="3565" y="2976"/>
                </a:lnTo>
                <a:lnTo>
                  <a:pt x="3538" y="3020"/>
                </a:lnTo>
                <a:lnTo>
                  <a:pt x="3510" y="3063"/>
                </a:lnTo>
                <a:lnTo>
                  <a:pt x="3592" y="3123"/>
                </a:lnTo>
                <a:lnTo>
                  <a:pt x="3598" y="3128"/>
                </a:lnTo>
                <a:lnTo>
                  <a:pt x="3603" y="3133"/>
                </a:lnTo>
                <a:lnTo>
                  <a:pt x="3607" y="3139"/>
                </a:lnTo>
                <a:lnTo>
                  <a:pt x="3611" y="3145"/>
                </a:lnTo>
                <a:lnTo>
                  <a:pt x="3614" y="3151"/>
                </a:lnTo>
                <a:lnTo>
                  <a:pt x="3617" y="3157"/>
                </a:lnTo>
                <a:lnTo>
                  <a:pt x="3619" y="3164"/>
                </a:lnTo>
                <a:lnTo>
                  <a:pt x="3621" y="3171"/>
                </a:lnTo>
                <a:lnTo>
                  <a:pt x="3622" y="3178"/>
                </a:lnTo>
                <a:lnTo>
                  <a:pt x="3622" y="3185"/>
                </a:lnTo>
                <a:lnTo>
                  <a:pt x="3621" y="3192"/>
                </a:lnTo>
                <a:lnTo>
                  <a:pt x="3619" y="3199"/>
                </a:lnTo>
                <a:lnTo>
                  <a:pt x="3617" y="3206"/>
                </a:lnTo>
                <a:lnTo>
                  <a:pt x="3614" y="3212"/>
                </a:lnTo>
                <a:lnTo>
                  <a:pt x="3611" y="3219"/>
                </a:lnTo>
                <a:lnTo>
                  <a:pt x="3607" y="3225"/>
                </a:lnTo>
                <a:lnTo>
                  <a:pt x="3538" y="3319"/>
                </a:lnTo>
                <a:lnTo>
                  <a:pt x="3534" y="3324"/>
                </a:lnTo>
                <a:lnTo>
                  <a:pt x="3528" y="3329"/>
                </a:lnTo>
                <a:lnTo>
                  <a:pt x="3523" y="3334"/>
                </a:lnTo>
                <a:lnTo>
                  <a:pt x="3517" y="3338"/>
                </a:lnTo>
                <a:lnTo>
                  <a:pt x="3511" y="3341"/>
                </a:lnTo>
                <a:lnTo>
                  <a:pt x="3505" y="3344"/>
                </a:lnTo>
                <a:lnTo>
                  <a:pt x="3498" y="3346"/>
                </a:lnTo>
                <a:lnTo>
                  <a:pt x="3490" y="3347"/>
                </a:lnTo>
                <a:lnTo>
                  <a:pt x="3483" y="3348"/>
                </a:lnTo>
                <a:lnTo>
                  <a:pt x="3476" y="3348"/>
                </a:lnTo>
                <a:lnTo>
                  <a:pt x="3470" y="3347"/>
                </a:lnTo>
                <a:lnTo>
                  <a:pt x="3463" y="3346"/>
                </a:lnTo>
                <a:lnTo>
                  <a:pt x="3456" y="3344"/>
                </a:lnTo>
                <a:lnTo>
                  <a:pt x="3449" y="3341"/>
                </a:lnTo>
                <a:lnTo>
                  <a:pt x="3443" y="3338"/>
                </a:lnTo>
                <a:lnTo>
                  <a:pt x="3437" y="3334"/>
                </a:lnTo>
                <a:lnTo>
                  <a:pt x="3345" y="3266"/>
                </a:lnTo>
                <a:lnTo>
                  <a:pt x="3306" y="3307"/>
                </a:lnTo>
                <a:lnTo>
                  <a:pt x="3266" y="3346"/>
                </a:lnTo>
                <a:lnTo>
                  <a:pt x="3224" y="3385"/>
                </a:lnTo>
                <a:lnTo>
                  <a:pt x="3181" y="3421"/>
                </a:lnTo>
                <a:lnTo>
                  <a:pt x="3190" y="3430"/>
                </a:lnTo>
                <a:lnTo>
                  <a:pt x="3197" y="3439"/>
                </a:lnTo>
                <a:lnTo>
                  <a:pt x="3264" y="3534"/>
                </a:lnTo>
                <a:lnTo>
                  <a:pt x="3267" y="3540"/>
                </a:lnTo>
                <a:lnTo>
                  <a:pt x="3271" y="3546"/>
                </a:lnTo>
                <a:lnTo>
                  <a:pt x="3273" y="3554"/>
                </a:lnTo>
                <a:lnTo>
                  <a:pt x="3275" y="3561"/>
                </a:lnTo>
                <a:lnTo>
                  <a:pt x="3276" y="3567"/>
                </a:lnTo>
                <a:lnTo>
                  <a:pt x="3276" y="3574"/>
                </a:lnTo>
                <a:lnTo>
                  <a:pt x="3276" y="3581"/>
                </a:lnTo>
                <a:lnTo>
                  <a:pt x="3275" y="3588"/>
                </a:lnTo>
                <a:lnTo>
                  <a:pt x="3274" y="3595"/>
                </a:lnTo>
                <a:lnTo>
                  <a:pt x="3272" y="3601"/>
                </a:lnTo>
                <a:lnTo>
                  <a:pt x="3269" y="3608"/>
                </a:lnTo>
                <a:lnTo>
                  <a:pt x="3266" y="3614"/>
                </a:lnTo>
                <a:lnTo>
                  <a:pt x="3262" y="3620"/>
                </a:lnTo>
                <a:lnTo>
                  <a:pt x="3257" y="3626"/>
                </a:lnTo>
                <a:lnTo>
                  <a:pt x="3252" y="3631"/>
                </a:lnTo>
                <a:lnTo>
                  <a:pt x="3246" y="3635"/>
                </a:lnTo>
                <a:lnTo>
                  <a:pt x="3150" y="3702"/>
                </a:lnTo>
                <a:lnTo>
                  <a:pt x="3144" y="3706"/>
                </a:lnTo>
                <a:lnTo>
                  <a:pt x="3138" y="3709"/>
                </a:lnTo>
                <a:lnTo>
                  <a:pt x="3131" y="3711"/>
                </a:lnTo>
                <a:lnTo>
                  <a:pt x="3124" y="3713"/>
                </a:lnTo>
                <a:lnTo>
                  <a:pt x="3117" y="3714"/>
                </a:lnTo>
                <a:lnTo>
                  <a:pt x="3109" y="3715"/>
                </a:lnTo>
                <a:lnTo>
                  <a:pt x="3103" y="3715"/>
                </a:lnTo>
                <a:lnTo>
                  <a:pt x="3096" y="3714"/>
                </a:lnTo>
                <a:lnTo>
                  <a:pt x="3089" y="3712"/>
                </a:lnTo>
                <a:lnTo>
                  <a:pt x="3082" y="3710"/>
                </a:lnTo>
                <a:lnTo>
                  <a:pt x="3076" y="3707"/>
                </a:lnTo>
                <a:lnTo>
                  <a:pt x="3070" y="3704"/>
                </a:lnTo>
                <a:lnTo>
                  <a:pt x="3064" y="3700"/>
                </a:lnTo>
                <a:lnTo>
                  <a:pt x="3059" y="3695"/>
                </a:lnTo>
                <a:lnTo>
                  <a:pt x="3054" y="3690"/>
                </a:lnTo>
                <a:lnTo>
                  <a:pt x="3049" y="3684"/>
                </a:lnTo>
                <a:lnTo>
                  <a:pt x="2982" y="3589"/>
                </a:lnTo>
                <a:lnTo>
                  <a:pt x="2977" y="3581"/>
                </a:lnTo>
                <a:lnTo>
                  <a:pt x="2973" y="3572"/>
                </a:lnTo>
                <a:lnTo>
                  <a:pt x="2925" y="3602"/>
                </a:lnTo>
                <a:lnTo>
                  <a:pt x="2874" y="3630"/>
                </a:lnTo>
                <a:lnTo>
                  <a:pt x="2823" y="3656"/>
                </a:lnTo>
                <a:lnTo>
                  <a:pt x="2772" y="3682"/>
                </a:lnTo>
                <a:lnTo>
                  <a:pt x="2778" y="3690"/>
                </a:lnTo>
                <a:lnTo>
                  <a:pt x="2783" y="3700"/>
                </a:lnTo>
                <a:lnTo>
                  <a:pt x="2825" y="3809"/>
                </a:lnTo>
                <a:lnTo>
                  <a:pt x="2827" y="3816"/>
                </a:lnTo>
                <a:lnTo>
                  <a:pt x="2829" y="3823"/>
                </a:lnTo>
                <a:lnTo>
                  <a:pt x="2829" y="3830"/>
                </a:lnTo>
                <a:lnTo>
                  <a:pt x="2830" y="3837"/>
                </a:lnTo>
                <a:lnTo>
                  <a:pt x="2829" y="3844"/>
                </a:lnTo>
                <a:lnTo>
                  <a:pt x="2828" y="3851"/>
                </a:lnTo>
                <a:lnTo>
                  <a:pt x="2826" y="3857"/>
                </a:lnTo>
                <a:lnTo>
                  <a:pt x="2823" y="3864"/>
                </a:lnTo>
                <a:lnTo>
                  <a:pt x="2820" y="3871"/>
                </a:lnTo>
                <a:lnTo>
                  <a:pt x="2817" y="3877"/>
                </a:lnTo>
                <a:lnTo>
                  <a:pt x="2812" y="3882"/>
                </a:lnTo>
                <a:lnTo>
                  <a:pt x="2808" y="3887"/>
                </a:lnTo>
                <a:lnTo>
                  <a:pt x="2802" y="3892"/>
                </a:lnTo>
                <a:lnTo>
                  <a:pt x="2797" y="3896"/>
                </a:lnTo>
                <a:lnTo>
                  <a:pt x="2789" y="3900"/>
                </a:lnTo>
                <a:lnTo>
                  <a:pt x="2783" y="3903"/>
                </a:lnTo>
                <a:lnTo>
                  <a:pt x="2675" y="3945"/>
                </a:lnTo>
                <a:lnTo>
                  <a:pt x="2668" y="3947"/>
                </a:lnTo>
                <a:lnTo>
                  <a:pt x="2660" y="3949"/>
                </a:lnTo>
                <a:lnTo>
                  <a:pt x="2653" y="3949"/>
                </a:lnTo>
                <a:lnTo>
                  <a:pt x="2646" y="3950"/>
                </a:lnTo>
                <a:lnTo>
                  <a:pt x="2639" y="3949"/>
                </a:lnTo>
                <a:lnTo>
                  <a:pt x="2632" y="3948"/>
                </a:lnTo>
                <a:lnTo>
                  <a:pt x="2626" y="3946"/>
                </a:lnTo>
                <a:lnTo>
                  <a:pt x="2619" y="3943"/>
                </a:lnTo>
                <a:lnTo>
                  <a:pt x="2613" y="3940"/>
                </a:lnTo>
                <a:lnTo>
                  <a:pt x="2607" y="3937"/>
                </a:lnTo>
                <a:lnTo>
                  <a:pt x="2601" y="3931"/>
                </a:lnTo>
                <a:lnTo>
                  <a:pt x="2596" y="3927"/>
                </a:lnTo>
                <a:lnTo>
                  <a:pt x="2591" y="3921"/>
                </a:lnTo>
                <a:lnTo>
                  <a:pt x="2587" y="3916"/>
                </a:lnTo>
                <a:lnTo>
                  <a:pt x="2583" y="3909"/>
                </a:lnTo>
                <a:lnTo>
                  <a:pt x="2580" y="3903"/>
                </a:lnTo>
                <a:lnTo>
                  <a:pt x="2539" y="3794"/>
                </a:lnTo>
                <a:lnTo>
                  <a:pt x="2535" y="3783"/>
                </a:lnTo>
                <a:lnTo>
                  <a:pt x="2533" y="3771"/>
                </a:lnTo>
                <a:lnTo>
                  <a:pt x="2483" y="3786"/>
                </a:lnTo>
                <a:lnTo>
                  <a:pt x="2431" y="3798"/>
                </a:lnTo>
                <a:lnTo>
                  <a:pt x="2379" y="3811"/>
                </a:lnTo>
                <a:lnTo>
                  <a:pt x="2327" y="3820"/>
                </a:lnTo>
                <a:lnTo>
                  <a:pt x="2328" y="3823"/>
                </a:lnTo>
                <a:lnTo>
                  <a:pt x="2358" y="3936"/>
                </a:lnTo>
                <a:lnTo>
                  <a:pt x="2360" y="3943"/>
                </a:lnTo>
                <a:lnTo>
                  <a:pt x="2361" y="3950"/>
                </a:lnTo>
                <a:lnTo>
                  <a:pt x="2361" y="3957"/>
                </a:lnTo>
                <a:lnTo>
                  <a:pt x="2360" y="3964"/>
                </a:lnTo>
                <a:lnTo>
                  <a:pt x="2359" y="3971"/>
                </a:lnTo>
                <a:lnTo>
                  <a:pt x="2357" y="3977"/>
                </a:lnTo>
                <a:lnTo>
                  <a:pt x="2355" y="3984"/>
                </a:lnTo>
                <a:lnTo>
                  <a:pt x="2351" y="3990"/>
                </a:lnTo>
                <a:lnTo>
                  <a:pt x="2348" y="3996"/>
                </a:lnTo>
                <a:lnTo>
                  <a:pt x="2342" y="4002"/>
                </a:lnTo>
                <a:lnTo>
                  <a:pt x="2338" y="4007"/>
                </a:lnTo>
                <a:lnTo>
                  <a:pt x="2332" y="4012"/>
                </a:lnTo>
                <a:lnTo>
                  <a:pt x="2327" y="4016"/>
                </a:lnTo>
                <a:lnTo>
                  <a:pt x="2320" y="4019"/>
                </a:lnTo>
                <a:lnTo>
                  <a:pt x="2314" y="4022"/>
                </a:lnTo>
                <a:lnTo>
                  <a:pt x="2307" y="4024"/>
                </a:lnTo>
                <a:lnTo>
                  <a:pt x="2195" y="4054"/>
                </a:lnTo>
                <a:lnTo>
                  <a:pt x="2187" y="4056"/>
                </a:lnTo>
                <a:lnTo>
                  <a:pt x="2180" y="4057"/>
                </a:lnTo>
                <a:lnTo>
                  <a:pt x="2173" y="4057"/>
                </a:lnTo>
                <a:lnTo>
                  <a:pt x="2166" y="4056"/>
                </a:lnTo>
                <a:lnTo>
                  <a:pt x="2159" y="4055"/>
                </a:lnTo>
                <a:lnTo>
                  <a:pt x="2152" y="4053"/>
                </a:lnTo>
                <a:lnTo>
                  <a:pt x="2145" y="4050"/>
                </a:lnTo>
                <a:lnTo>
                  <a:pt x="2139" y="4047"/>
                </a:lnTo>
                <a:lnTo>
                  <a:pt x="2133" y="4043"/>
                </a:lnTo>
                <a:lnTo>
                  <a:pt x="2128" y="4039"/>
                </a:lnTo>
                <a:lnTo>
                  <a:pt x="2123" y="4034"/>
                </a:lnTo>
                <a:lnTo>
                  <a:pt x="2118" y="4029"/>
                </a:lnTo>
                <a:lnTo>
                  <a:pt x="2114" y="4023"/>
                </a:lnTo>
                <a:lnTo>
                  <a:pt x="2111" y="4017"/>
                </a:lnTo>
                <a:lnTo>
                  <a:pt x="2108" y="4011"/>
                </a:lnTo>
                <a:lnTo>
                  <a:pt x="2106" y="4004"/>
                </a:lnTo>
                <a:lnTo>
                  <a:pt x="2075" y="3891"/>
                </a:lnTo>
                <a:lnTo>
                  <a:pt x="2073" y="3880"/>
                </a:lnTo>
                <a:lnTo>
                  <a:pt x="2073" y="3868"/>
                </a:lnTo>
                <a:lnTo>
                  <a:pt x="2074" y="3857"/>
                </a:lnTo>
                <a:lnTo>
                  <a:pt x="2077" y="3846"/>
                </a:lnTo>
                <a:lnTo>
                  <a:pt x="2020" y="3848"/>
                </a:lnTo>
                <a:lnTo>
                  <a:pt x="1964" y="3847"/>
                </a:lnTo>
                <a:lnTo>
                  <a:pt x="1908" y="3845"/>
                </a:lnTo>
                <a:lnTo>
                  <a:pt x="1851" y="3841"/>
                </a:lnTo>
                <a:lnTo>
                  <a:pt x="1851" y="3848"/>
                </a:lnTo>
                <a:lnTo>
                  <a:pt x="1851" y="3854"/>
                </a:lnTo>
                <a:lnTo>
                  <a:pt x="1835" y="3970"/>
                </a:lnTo>
                <a:lnTo>
                  <a:pt x="1834" y="3977"/>
                </a:lnTo>
                <a:lnTo>
                  <a:pt x="1832" y="3984"/>
                </a:lnTo>
                <a:lnTo>
                  <a:pt x="1829" y="3991"/>
                </a:lnTo>
                <a:lnTo>
                  <a:pt x="1826" y="3998"/>
                </a:lnTo>
                <a:lnTo>
                  <a:pt x="1822" y="4004"/>
                </a:lnTo>
                <a:lnTo>
                  <a:pt x="1818" y="4009"/>
                </a:lnTo>
                <a:lnTo>
                  <a:pt x="1813" y="4014"/>
                </a:lnTo>
                <a:lnTo>
                  <a:pt x="1808" y="4018"/>
                </a:lnTo>
                <a:lnTo>
                  <a:pt x="1802" y="4022"/>
                </a:lnTo>
                <a:lnTo>
                  <a:pt x="1796" y="4026"/>
                </a:lnTo>
                <a:lnTo>
                  <a:pt x="1790" y="4029"/>
                </a:lnTo>
                <a:lnTo>
                  <a:pt x="1783" y="4031"/>
                </a:lnTo>
                <a:lnTo>
                  <a:pt x="1776" y="4032"/>
                </a:lnTo>
                <a:lnTo>
                  <a:pt x="1768" y="4033"/>
                </a:lnTo>
                <a:lnTo>
                  <a:pt x="1761" y="4033"/>
                </a:lnTo>
                <a:lnTo>
                  <a:pt x="1754" y="4033"/>
                </a:lnTo>
                <a:lnTo>
                  <a:pt x="1638" y="4018"/>
                </a:lnTo>
                <a:lnTo>
                  <a:pt x="1631" y="4017"/>
                </a:lnTo>
                <a:lnTo>
                  <a:pt x="1624" y="4015"/>
                </a:lnTo>
                <a:lnTo>
                  <a:pt x="1618" y="4012"/>
                </a:lnTo>
                <a:lnTo>
                  <a:pt x="1611" y="4009"/>
                </a:lnTo>
                <a:lnTo>
                  <a:pt x="1606" y="4005"/>
                </a:lnTo>
                <a:lnTo>
                  <a:pt x="1600" y="4001"/>
                </a:lnTo>
                <a:lnTo>
                  <a:pt x="1595" y="3995"/>
                </a:lnTo>
                <a:lnTo>
                  <a:pt x="1591" y="3990"/>
                </a:lnTo>
                <a:lnTo>
                  <a:pt x="1587" y="3984"/>
                </a:lnTo>
                <a:lnTo>
                  <a:pt x="1584" y="3978"/>
                </a:lnTo>
                <a:lnTo>
                  <a:pt x="1580" y="3972"/>
                </a:lnTo>
                <a:lnTo>
                  <a:pt x="1578" y="3965"/>
                </a:lnTo>
                <a:lnTo>
                  <a:pt x="1576" y="3958"/>
                </a:lnTo>
                <a:lnTo>
                  <a:pt x="1575" y="3951"/>
                </a:lnTo>
                <a:lnTo>
                  <a:pt x="1575" y="3944"/>
                </a:lnTo>
                <a:lnTo>
                  <a:pt x="1576" y="3937"/>
                </a:lnTo>
                <a:lnTo>
                  <a:pt x="1591" y="3821"/>
                </a:lnTo>
                <a:lnTo>
                  <a:pt x="1594" y="3811"/>
                </a:lnTo>
                <a:lnTo>
                  <a:pt x="1597" y="3800"/>
                </a:lnTo>
                <a:lnTo>
                  <a:pt x="1541" y="3786"/>
                </a:lnTo>
                <a:lnTo>
                  <a:pt x="1486" y="3771"/>
                </a:lnTo>
                <a:lnTo>
                  <a:pt x="1431" y="3754"/>
                </a:lnTo>
                <a:lnTo>
                  <a:pt x="1376" y="3734"/>
                </a:lnTo>
                <a:lnTo>
                  <a:pt x="1338" y="3837"/>
                </a:lnTo>
                <a:lnTo>
                  <a:pt x="1335" y="3844"/>
                </a:lnTo>
                <a:lnTo>
                  <a:pt x="1332" y="3850"/>
                </a:lnTo>
                <a:lnTo>
                  <a:pt x="1327" y="3856"/>
                </a:lnTo>
                <a:lnTo>
                  <a:pt x="1322" y="3861"/>
                </a:lnTo>
                <a:lnTo>
                  <a:pt x="1317" y="3866"/>
                </a:lnTo>
                <a:lnTo>
                  <a:pt x="1312" y="3872"/>
                </a:lnTo>
                <a:lnTo>
                  <a:pt x="1306" y="3875"/>
                </a:lnTo>
                <a:lnTo>
                  <a:pt x="1300" y="3878"/>
                </a:lnTo>
                <a:lnTo>
                  <a:pt x="1293" y="3881"/>
                </a:lnTo>
                <a:lnTo>
                  <a:pt x="1287" y="3883"/>
                </a:lnTo>
                <a:lnTo>
                  <a:pt x="1280" y="3884"/>
                </a:lnTo>
                <a:lnTo>
                  <a:pt x="1273" y="3885"/>
                </a:lnTo>
                <a:lnTo>
                  <a:pt x="1266" y="3885"/>
                </a:lnTo>
                <a:lnTo>
                  <a:pt x="1258" y="3884"/>
                </a:lnTo>
                <a:lnTo>
                  <a:pt x="1251" y="3883"/>
                </a:lnTo>
                <a:lnTo>
                  <a:pt x="1244" y="3880"/>
                </a:lnTo>
                <a:lnTo>
                  <a:pt x="1135" y="3839"/>
                </a:lnTo>
                <a:lnTo>
                  <a:pt x="1128" y="3836"/>
                </a:lnTo>
                <a:lnTo>
                  <a:pt x="1122" y="3833"/>
                </a:lnTo>
                <a:lnTo>
                  <a:pt x="1116" y="3829"/>
                </a:lnTo>
                <a:lnTo>
                  <a:pt x="1111" y="3824"/>
                </a:lnTo>
                <a:lnTo>
                  <a:pt x="1106" y="3819"/>
                </a:lnTo>
                <a:lnTo>
                  <a:pt x="1102" y="3814"/>
                </a:lnTo>
                <a:lnTo>
                  <a:pt x="1098" y="3808"/>
                </a:lnTo>
                <a:lnTo>
                  <a:pt x="1095" y="3801"/>
                </a:lnTo>
                <a:lnTo>
                  <a:pt x="1092" y="3794"/>
                </a:lnTo>
                <a:lnTo>
                  <a:pt x="1090" y="3788"/>
                </a:lnTo>
                <a:lnTo>
                  <a:pt x="1089" y="3781"/>
                </a:lnTo>
                <a:lnTo>
                  <a:pt x="1088" y="3774"/>
                </a:lnTo>
                <a:lnTo>
                  <a:pt x="1088" y="3767"/>
                </a:lnTo>
                <a:lnTo>
                  <a:pt x="1089" y="3760"/>
                </a:lnTo>
                <a:lnTo>
                  <a:pt x="1091" y="3753"/>
                </a:lnTo>
                <a:lnTo>
                  <a:pt x="1093" y="3746"/>
                </a:lnTo>
                <a:lnTo>
                  <a:pt x="1133" y="3637"/>
                </a:lnTo>
                <a:lnTo>
                  <a:pt x="1139" y="3627"/>
                </a:lnTo>
                <a:lnTo>
                  <a:pt x="1094" y="3601"/>
                </a:lnTo>
                <a:lnTo>
                  <a:pt x="1049" y="3575"/>
                </a:lnTo>
                <a:lnTo>
                  <a:pt x="1006" y="3547"/>
                </a:lnTo>
                <a:lnTo>
                  <a:pt x="964" y="3518"/>
                </a:lnTo>
                <a:lnTo>
                  <a:pt x="885" y="3598"/>
                </a:lnTo>
                <a:lnTo>
                  <a:pt x="878" y="3603"/>
                </a:lnTo>
                <a:lnTo>
                  <a:pt x="872" y="3608"/>
                </a:lnTo>
                <a:lnTo>
                  <a:pt x="866" y="3611"/>
                </a:lnTo>
                <a:lnTo>
                  <a:pt x="860" y="3614"/>
                </a:lnTo>
                <a:lnTo>
                  <a:pt x="853" y="3618"/>
                </a:lnTo>
                <a:lnTo>
                  <a:pt x="847" y="3619"/>
                </a:lnTo>
                <a:lnTo>
                  <a:pt x="840" y="3620"/>
                </a:lnTo>
                <a:lnTo>
                  <a:pt x="833" y="3621"/>
                </a:lnTo>
                <a:lnTo>
                  <a:pt x="826" y="3620"/>
                </a:lnTo>
                <a:lnTo>
                  <a:pt x="818" y="3620"/>
                </a:lnTo>
                <a:lnTo>
                  <a:pt x="812" y="3618"/>
                </a:lnTo>
                <a:lnTo>
                  <a:pt x="805" y="3616"/>
                </a:lnTo>
                <a:lnTo>
                  <a:pt x="799" y="3612"/>
                </a:lnTo>
                <a:lnTo>
                  <a:pt x="793" y="3608"/>
                </a:lnTo>
                <a:lnTo>
                  <a:pt x="787" y="3604"/>
                </a:lnTo>
                <a:lnTo>
                  <a:pt x="781" y="3599"/>
                </a:lnTo>
                <a:lnTo>
                  <a:pt x="699" y="3518"/>
                </a:lnTo>
                <a:lnTo>
                  <a:pt x="694" y="3512"/>
                </a:lnTo>
                <a:lnTo>
                  <a:pt x="689" y="3507"/>
                </a:lnTo>
                <a:lnTo>
                  <a:pt x="685" y="3500"/>
                </a:lnTo>
                <a:lnTo>
                  <a:pt x="682" y="3494"/>
                </a:lnTo>
                <a:lnTo>
                  <a:pt x="680" y="3487"/>
                </a:lnTo>
                <a:lnTo>
                  <a:pt x="678" y="3480"/>
                </a:lnTo>
                <a:lnTo>
                  <a:pt x="677" y="3473"/>
                </a:lnTo>
                <a:lnTo>
                  <a:pt x="677" y="3466"/>
                </a:lnTo>
                <a:lnTo>
                  <a:pt x="677" y="3459"/>
                </a:lnTo>
                <a:lnTo>
                  <a:pt x="678" y="3452"/>
                </a:lnTo>
                <a:lnTo>
                  <a:pt x="679" y="3446"/>
                </a:lnTo>
                <a:lnTo>
                  <a:pt x="682" y="3439"/>
                </a:lnTo>
                <a:lnTo>
                  <a:pt x="685" y="3433"/>
                </a:lnTo>
                <a:lnTo>
                  <a:pt x="688" y="3427"/>
                </a:lnTo>
                <a:lnTo>
                  <a:pt x="693" y="3420"/>
                </a:lnTo>
                <a:lnTo>
                  <a:pt x="698" y="3414"/>
                </a:lnTo>
                <a:lnTo>
                  <a:pt x="760" y="3352"/>
                </a:lnTo>
                <a:lnTo>
                  <a:pt x="720" y="3313"/>
                </a:lnTo>
                <a:lnTo>
                  <a:pt x="680" y="3273"/>
                </a:lnTo>
                <a:lnTo>
                  <a:pt x="643" y="3230"/>
                </a:lnTo>
                <a:lnTo>
                  <a:pt x="605" y="3188"/>
                </a:lnTo>
                <a:lnTo>
                  <a:pt x="528" y="3250"/>
                </a:lnTo>
                <a:lnTo>
                  <a:pt x="522" y="3254"/>
                </a:lnTo>
                <a:lnTo>
                  <a:pt x="516" y="3258"/>
                </a:lnTo>
                <a:lnTo>
                  <a:pt x="509" y="3261"/>
                </a:lnTo>
                <a:lnTo>
                  <a:pt x="503" y="3263"/>
                </a:lnTo>
                <a:lnTo>
                  <a:pt x="495" y="3265"/>
                </a:lnTo>
                <a:lnTo>
                  <a:pt x="488" y="3265"/>
                </a:lnTo>
                <a:lnTo>
                  <a:pt x="481" y="3266"/>
                </a:lnTo>
                <a:lnTo>
                  <a:pt x="474" y="3265"/>
                </a:lnTo>
                <a:lnTo>
                  <a:pt x="468" y="3264"/>
                </a:lnTo>
                <a:lnTo>
                  <a:pt x="461" y="3262"/>
                </a:lnTo>
                <a:lnTo>
                  <a:pt x="454" y="3260"/>
                </a:lnTo>
                <a:lnTo>
                  <a:pt x="448" y="3257"/>
                </a:lnTo>
                <a:lnTo>
                  <a:pt x="442" y="3253"/>
                </a:lnTo>
                <a:lnTo>
                  <a:pt x="435" y="3249"/>
                </a:lnTo>
                <a:lnTo>
                  <a:pt x="430" y="3244"/>
                </a:lnTo>
                <a:lnTo>
                  <a:pt x="425" y="3239"/>
                </a:lnTo>
                <a:lnTo>
                  <a:pt x="353" y="3148"/>
                </a:lnTo>
                <a:lnTo>
                  <a:pt x="348" y="3142"/>
                </a:lnTo>
                <a:lnTo>
                  <a:pt x="345" y="3135"/>
                </a:lnTo>
                <a:lnTo>
                  <a:pt x="342" y="3129"/>
                </a:lnTo>
                <a:lnTo>
                  <a:pt x="340" y="3122"/>
                </a:lnTo>
                <a:lnTo>
                  <a:pt x="338" y="3116"/>
                </a:lnTo>
                <a:lnTo>
                  <a:pt x="337" y="3109"/>
                </a:lnTo>
                <a:lnTo>
                  <a:pt x="337" y="3101"/>
                </a:lnTo>
                <a:lnTo>
                  <a:pt x="337" y="3094"/>
                </a:lnTo>
                <a:lnTo>
                  <a:pt x="339" y="3087"/>
                </a:lnTo>
                <a:lnTo>
                  <a:pt x="340" y="3080"/>
                </a:lnTo>
                <a:lnTo>
                  <a:pt x="343" y="3074"/>
                </a:lnTo>
                <a:lnTo>
                  <a:pt x="346" y="3068"/>
                </a:lnTo>
                <a:lnTo>
                  <a:pt x="349" y="3062"/>
                </a:lnTo>
                <a:lnTo>
                  <a:pt x="354" y="3056"/>
                </a:lnTo>
                <a:lnTo>
                  <a:pt x="358" y="3051"/>
                </a:lnTo>
                <a:lnTo>
                  <a:pt x="364" y="3046"/>
                </a:lnTo>
                <a:lnTo>
                  <a:pt x="453" y="2974"/>
                </a:lnTo>
                <a:lnTo>
                  <a:pt x="424" y="2925"/>
                </a:lnTo>
                <a:lnTo>
                  <a:pt x="397" y="2875"/>
                </a:lnTo>
                <a:lnTo>
                  <a:pt x="370" y="2824"/>
                </a:lnTo>
                <a:lnTo>
                  <a:pt x="347" y="2773"/>
                </a:lnTo>
                <a:lnTo>
                  <a:pt x="257" y="2815"/>
                </a:lnTo>
                <a:lnTo>
                  <a:pt x="251" y="2818"/>
                </a:lnTo>
                <a:lnTo>
                  <a:pt x="243" y="2820"/>
                </a:lnTo>
                <a:lnTo>
                  <a:pt x="236" y="2821"/>
                </a:lnTo>
                <a:lnTo>
                  <a:pt x="229" y="2822"/>
                </a:lnTo>
                <a:lnTo>
                  <a:pt x="222" y="2822"/>
                </a:lnTo>
                <a:lnTo>
                  <a:pt x="215" y="2821"/>
                </a:lnTo>
                <a:lnTo>
                  <a:pt x="208" y="2820"/>
                </a:lnTo>
                <a:lnTo>
                  <a:pt x="202" y="2818"/>
                </a:lnTo>
                <a:lnTo>
                  <a:pt x="195" y="2815"/>
                </a:lnTo>
                <a:lnTo>
                  <a:pt x="189" y="2812"/>
                </a:lnTo>
                <a:lnTo>
                  <a:pt x="182" y="2808"/>
                </a:lnTo>
                <a:lnTo>
                  <a:pt x="177" y="2804"/>
                </a:lnTo>
                <a:lnTo>
                  <a:pt x="172" y="2799"/>
                </a:lnTo>
                <a:lnTo>
                  <a:pt x="168" y="2793"/>
                </a:lnTo>
                <a:lnTo>
                  <a:pt x="164" y="2786"/>
                </a:lnTo>
                <a:lnTo>
                  <a:pt x="160" y="2780"/>
                </a:lnTo>
                <a:lnTo>
                  <a:pt x="110" y="2676"/>
                </a:lnTo>
                <a:lnTo>
                  <a:pt x="108" y="2669"/>
                </a:lnTo>
                <a:lnTo>
                  <a:pt x="106" y="2661"/>
                </a:lnTo>
                <a:lnTo>
                  <a:pt x="104" y="2654"/>
                </a:lnTo>
                <a:lnTo>
                  <a:pt x="104" y="2647"/>
                </a:lnTo>
                <a:lnTo>
                  <a:pt x="104" y="2640"/>
                </a:lnTo>
                <a:lnTo>
                  <a:pt x="104" y="2633"/>
                </a:lnTo>
                <a:lnTo>
                  <a:pt x="106" y="2626"/>
                </a:lnTo>
                <a:lnTo>
                  <a:pt x="108" y="2620"/>
                </a:lnTo>
                <a:lnTo>
                  <a:pt x="110" y="2613"/>
                </a:lnTo>
                <a:lnTo>
                  <a:pt x="114" y="2607"/>
                </a:lnTo>
                <a:lnTo>
                  <a:pt x="118" y="2601"/>
                </a:lnTo>
                <a:lnTo>
                  <a:pt x="123" y="2595"/>
                </a:lnTo>
                <a:lnTo>
                  <a:pt x="128" y="2590"/>
                </a:lnTo>
                <a:lnTo>
                  <a:pt x="133" y="2586"/>
                </a:lnTo>
                <a:lnTo>
                  <a:pt x="139" y="2582"/>
                </a:lnTo>
                <a:lnTo>
                  <a:pt x="146" y="2578"/>
                </a:lnTo>
                <a:lnTo>
                  <a:pt x="251" y="2528"/>
                </a:lnTo>
                <a:lnTo>
                  <a:pt x="257" y="2526"/>
                </a:lnTo>
                <a:lnTo>
                  <a:pt x="242" y="2475"/>
                </a:lnTo>
                <a:lnTo>
                  <a:pt x="230" y="2423"/>
                </a:lnTo>
                <a:lnTo>
                  <a:pt x="219" y="2371"/>
                </a:lnTo>
                <a:lnTo>
                  <a:pt x="210" y="2319"/>
                </a:lnTo>
                <a:lnTo>
                  <a:pt x="112" y="2340"/>
                </a:lnTo>
                <a:lnTo>
                  <a:pt x="105" y="2341"/>
                </a:lnTo>
                <a:lnTo>
                  <a:pt x="98" y="2341"/>
                </a:lnTo>
                <a:lnTo>
                  <a:pt x="91" y="2341"/>
                </a:lnTo>
                <a:lnTo>
                  <a:pt x="84" y="2340"/>
                </a:lnTo>
                <a:lnTo>
                  <a:pt x="77" y="2338"/>
                </a:lnTo>
                <a:lnTo>
                  <a:pt x="71" y="2336"/>
                </a:lnTo>
                <a:lnTo>
                  <a:pt x="64" y="2333"/>
                </a:lnTo>
                <a:lnTo>
                  <a:pt x="58" y="2330"/>
                </a:lnTo>
                <a:lnTo>
                  <a:pt x="52" y="2326"/>
                </a:lnTo>
                <a:lnTo>
                  <a:pt x="46" y="2321"/>
                </a:lnTo>
                <a:lnTo>
                  <a:pt x="42" y="2316"/>
                </a:lnTo>
                <a:lnTo>
                  <a:pt x="37" y="2311"/>
                </a:lnTo>
                <a:lnTo>
                  <a:pt x="34" y="2305"/>
                </a:lnTo>
                <a:lnTo>
                  <a:pt x="30" y="2299"/>
                </a:lnTo>
                <a:lnTo>
                  <a:pt x="28" y="2292"/>
                </a:lnTo>
                <a:lnTo>
                  <a:pt x="26" y="2285"/>
                </a:lnTo>
                <a:lnTo>
                  <a:pt x="1" y="2171"/>
                </a:lnTo>
                <a:lnTo>
                  <a:pt x="0" y="2164"/>
                </a:lnTo>
                <a:lnTo>
                  <a:pt x="0" y="2157"/>
                </a:lnTo>
                <a:lnTo>
                  <a:pt x="0" y="2149"/>
                </a:lnTo>
                <a:lnTo>
                  <a:pt x="1" y="2142"/>
                </a:lnTo>
                <a:lnTo>
                  <a:pt x="2" y="2135"/>
                </a:lnTo>
                <a:lnTo>
                  <a:pt x="5" y="2129"/>
                </a:lnTo>
                <a:lnTo>
                  <a:pt x="8" y="2122"/>
                </a:lnTo>
                <a:lnTo>
                  <a:pt x="11" y="2116"/>
                </a:lnTo>
                <a:lnTo>
                  <a:pt x="15" y="2111"/>
                </a:lnTo>
                <a:lnTo>
                  <a:pt x="19" y="2105"/>
                </a:lnTo>
                <a:lnTo>
                  <a:pt x="24" y="2101"/>
                </a:lnTo>
                <a:lnTo>
                  <a:pt x="30" y="2096"/>
                </a:lnTo>
                <a:lnTo>
                  <a:pt x="36" y="2093"/>
                </a:lnTo>
                <a:lnTo>
                  <a:pt x="42" y="2088"/>
                </a:lnTo>
                <a:lnTo>
                  <a:pt x="49" y="2086"/>
                </a:lnTo>
                <a:lnTo>
                  <a:pt x="57" y="2084"/>
                </a:lnTo>
                <a:lnTo>
                  <a:pt x="170" y="2059"/>
                </a:lnTo>
                <a:lnTo>
                  <a:pt x="178" y="2058"/>
                </a:lnTo>
                <a:lnTo>
                  <a:pt x="187" y="2058"/>
                </a:lnTo>
                <a:lnTo>
                  <a:pt x="187" y="2004"/>
                </a:lnTo>
                <a:lnTo>
                  <a:pt x="188" y="1951"/>
                </a:lnTo>
                <a:lnTo>
                  <a:pt x="191" y="1897"/>
                </a:lnTo>
                <a:lnTo>
                  <a:pt x="195" y="1845"/>
                </a:lnTo>
                <a:lnTo>
                  <a:pt x="194" y="1845"/>
                </a:lnTo>
                <a:lnTo>
                  <a:pt x="79" y="1833"/>
                </a:lnTo>
                <a:lnTo>
                  <a:pt x="71" y="1832"/>
                </a:lnTo>
                <a:lnTo>
                  <a:pt x="64" y="1830"/>
                </a:lnTo>
                <a:lnTo>
                  <a:pt x="58" y="1828"/>
                </a:lnTo>
                <a:lnTo>
                  <a:pt x="50" y="1825"/>
                </a:lnTo>
                <a:lnTo>
                  <a:pt x="44" y="1821"/>
                </a:lnTo>
                <a:lnTo>
                  <a:pt x="39" y="1817"/>
                </a:lnTo>
                <a:lnTo>
                  <a:pt x="34" y="1812"/>
                </a:lnTo>
                <a:lnTo>
                  <a:pt x="29" y="1807"/>
                </a:lnTo>
                <a:lnTo>
                  <a:pt x="25" y="1802"/>
                </a:lnTo>
                <a:lnTo>
                  <a:pt x="21" y="1796"/>
                </a:lnTo>
                <a:lnTo>
                  <a:pt x="18" y="1789"/>
                </a:lnTo>
                <a:lnTo>
                  <a:pt x="16" y="1783"/>
                </a:lnTo>
                <a:lnTo>
                  <a:pt x="14" y="1776"/>
                </a:lnTo>
                <a:lnTo>
                  <a:pt x="13" y="1768"/>
                </a:lnTo>
                <a:lnTo>
                  <a:pt x="13" y="1761"/>
                </a:lnTo>
                <a:lnTo>
                  <a:pt x="13" y="1754"/>
                </a:lnTo>
                <a:lnTo>
                  <a:pt x="24" y="1638"/>
                </a:lnTo>
                <a:lnTo>
                  <a:pt x="25" y="1631"/>
                </a:lnTo>
                <a:lnTo>
                  <a:pt x="27" y="1624"/>
                </a:lnTo>
                <a:lnTo>
                  <a:pt x="30" y="1617"/>
                </a:lnTo>
                <a:lnTo>
                  <a:pt x="33" y="1611"/>
                </a:lnTo>
                <a:lnTo>
                  <a:pt x="36" y="1605"/>
                </a:lnTo>
                <a:lnTo>
                  <a:pt x="40" y="1599"/>
                </a:lnTo>
                <a:lnTo>
                  <a:pt x="45" y="1594"/>
                </a:lnTo>
                <a:lnTo>
                  <a:pt x="50" y="1589"/>
                </a:lnTo>
                <a:lnTo>
                  <a:pt x="57" y="1585"/>
                </a:lnTo>
                <a:lnTo>
                  <a:pt x="62" y="1582"/>
                </a:lnTo>
                <a:lnTo>
                  <a:pt x="69" y="1578"/>
                </a:lnTo>
                <a:lnTo>
                  <a:pt x="75" y="1575"/>
                </a:lnTo>
                <a:lnTo>
                  <a:pt x="82" y="1574"/>
                </a:lnTo>
                <a:lnTo>
                  <a:pt x="89" y="1572"/>
                </a:lnTo>
                <a:lnTo>
                  <a:pt x="96" y="1572"/>
                </a:lnTo>
                <a:lnTo>
                  <a:pt x="104" y="1572"/>
                </a:lnTo>
                <a:lnTo>
                  <a:pt x="219" y="1585"/>
                </a:lnTo>
                <a:lnTo>
                  <a:pt x="229" y="1586"/>
                </a:lnTo>
                <a:lnTo>
                  <a:pt x="238" y="1589"/>
                </a:lnTo>
                <a:lnTo>
                  <a:pt x="252" y="1539"/>
                </a:lnTo>
                <a:lnTo>
                  <a:pt x="266" y="1490"/>
                </a:lnTo>
                <a:lnTo>
                  <a:pt x="282" y="1441"/>
                </a:lnTo>
                <a:lnTo>
                  <a:pt x="298" y="1393"/>
                </a:lnTo>
                <a:lnTo>
                  <a:pt x="193" y="1344"/>
                </a:lnTo>
                <a:lnTo>
                  <a:pt x="187" y="1341"/>
                </a:lnTo>
                <a:lnTo>
                  <a:pt x="180" y="1337"/>
                </a:lnTo>
                <a:lnTo>
                  <a:pt x="174" y="1332"/>
                </a:lnTo>
                <a:lnTo>
                  <a:pt x="169" y="1327"/>
                </a:lnTo>
                <a:lnTo>
                  <a:pt x="165" y="1321"/>
                </a:lnTo>
                <a:lnTo>
                  <a:pt x="161" y="1315"/>
                </a:lnTo>
                <a:lnTo>
                  <a:pt x="158" y="1309"/>
                </a:lnTo>
                <a:lnTo>
                  <a:pt x="155" y="1303"/>
                </a:lnTo>
                <a:lnTo>
                  <a:pt x="153" y="1296"/>
                </a:lnTo>
                <a:lnTo>
                  <a:pt x="151" y="1289"/>
                </a:lnTo>
                <a:lnTo>
                  <a:pt x="151" y="1282"/>
                </a:lnTo>
                <a:lnTo>
                  <a:pt x="151" y="1275"/>
                </a:lnTo>
                <a:lnTo>
                  <a:pt x="151" y="1268"/>
                </a:lnTo>
                <a:lnTo>
                  <a:pt x="152" y="1261"/>
                </a:lnTo>
                <a:lnTo>
                  <a:pt x="154" y="1254"/>
                </a:lnTo>
                <a:lnTo>
                  <a:pt x="157" y="1247"/>
                </a:lnTo>
                <a:lnTo>
                  <a:pt x="206" y="1142"/>
                </a:lnTo>
                <a:lnTo>
                  <a:pt x="210" y="1135"/>
                </a:lnTo>
                <a:lnTo>
                  <a:pt x="213" y="1129"/>
                </a:lnTo>
                <a:lnTo>
                  <a:pt x="218" y="1123"/>
                </a:lnTo>
                <a:lnTo>
                  <a:pt x="223" y="1118"/>
                </a:lnTo>
                <a:lnTo>
                  <a:pt x="228" y="1114"/>
                </a:lnTo>
                <a:lnTo>
                  <a:pt x="234" y="1110"/>
                </a:lnTo>
                <a:lnTo>
                  <a:pt x="240" y="1107"/>
                </a:lnTo>
                <a:lnTo>
                  <a:pt x="246" y="1104"/>
                </a:lnTo>
                <a:lnTo>
                  <a:pt x="254" y="1102"/>
                </a:lnTo>
                <a:lnTo>
                  <a:pt x="261" y="1100"/>
                </a:lnTo>
                <a:lnTo>
                  <a:pt x="268" y="1100"/>
                </a:lnTo>
                <a:lnTo>
                  <a:pt x="275" y="1099"/>
                </a:lnTo>
                <a:lnTo>
                  <a:pt x="282" y="1100"/>
                </a:lnTo>
                <a:lnTo>
                  <a:pt x="289" y="1101"/>
                </a:lnTo>
                <a:lnTo>
                  <a:pt x="295" y="1103"/>
                </a:lnTo>
                <a:lnTo>
                  <a:pt x="302" y="1106"/>
                </a:lnTo>
                <a:lnTo>
                  <a:pt x="407" y="1154"/>
                </a:lnTo>
                <a:lnTo>
                  <a:pt x="433" y="1107"/>
                </a:lnTo>
                <a:lnTo>
                  <a:pt x="461" y="1060"/>
                </a:lnTo>
                <a:lnTo>
                  <a:pt x="491" y="1015"/>
                </a:lnTo>
                <a:lnTo>
                  <a:pt x="522" y="969"/>
                </a:lnTo>
                <a:lnTo>
                  <a:pt x="517" y="966"/>
                </a:lnTo>
                <a:lnTo>
                  <a:pt x="419" y="903"/>
                </a:lnTo>
                <a:lnTo>
                  <a:pt x="413" y="899"/>
                </a:lnTo>
                <a:lnTo>
                  <a:pt x="408" y="894"/>
                </a:lnTo>
                <a:lnTo>
                  <a:pt x="403" y="889"/>
                </a:lnTo>
                <a:lnTo>
                  <a:pt x="399" y="883"/>
                </a:lnTo>
                <a:lnTo>
                  <a:pt x="395" y="876"/>
                </a:lnTo>
                <a:lnTo>
                  <a:pt x="392" y="870"/>
                </a:lnTo>
                <a:lnTo>
                  <a:pt x="390" y="863"/>
                </a:lnTo>
                <a:lnTo>
                  <a:pt x="388" y="857"/>
                </a:lnTo>
                <a:lnTo>
                  <a:pt x="387" y="850"/>
                </a:lnTo>
                <a:lnTo>
                  <a:pt x="386" y="843"/>
                </a:lnTo>
                <a:lnTo>
                  <a:pt x="387" y="836"/>
                </a:lnTo>
                <a:lnTo>
                  <a:pt x="388" y="829"/>
                </a:lnTo>
                <a:lnTo>
                  <a:pt x="389" y="822"/>
                </a:lnTo>
                <a:lnTo>
                  <a:pt x="391" y="815"/>
                </a:lnTo>
                <a:lnTo>
                  <a:pt x="394" y="808"/>
                </a:lnTo>
                <a:lnTo>
                  <a:pt x="398" y="802"/>
                </a:lnTo>
                <a:lnTo>
                  <a:pt x="461" y="705"/>
                </a:lnTo>
                <a:lnTo>
                  <a:pt x="466" y="699"/>
                </a:lnTo>
                <a:lnTo>
                  <a:pt x="471" y="694"/>
                </a:lnTo>
                <a:lnTo>
                  <a:pt x="476" y="688"/>
                </a:lnTo>
                <a:lnTo>
                  <a:pt x="481" y="684"/>
                </a:lnTo>
                <a:lnTo>
                  <a:pt x="487" y="680"/>
                </a:lnTo>
                <a:lnTo>
                  <a:pt x="494" y="677"/>
                </a:lnTo>
                <a:lnTo>
                  <a:pt x="500" y="675"/>
                </a:lnTo>
                <a:lnTo>
                  <a:pt x="508" y="673"/>
                </a:lnTo>
                <a:lnTo>
                  <a:pt x="514" y="672"/>
                </a:lnTo>
                <a:lnTo>
                  <a:pt x="521" y="671"/>
                </a:lnTo>
                <a:lnTo>
                  <a:pt x="528" y="671"/>
                </a:lnTo>
                <a:lnTo>
                  <a:pt x="535" y="672"/>
                </a:lnTo>
                <a:lnTo>
                  <a:pt x="542" y="674"/>
                </a:lnTo>
                <a:lnTo>
                  <a:pt x="549" y="676"/>
                </a:lnTo>
                <a:lnTo>
                  <a:pt x="555" y="679"/>
                </a:lnTo>
                <a:lnTo>
                  <a:pt x="562" y="683"/>
                </a:lnTo>
                <a:close/>
                <a:moveTo>
                  <a:pt x="1786" y="1715"/>
                </a:moveTo>
                <a:lnTo>
                  <a:pt x="1786" y="1715"/>
                </a:lnTo>
                <a:lnTo>
                  <a:pt x="1771" y="1727"/>
                </a:lnTo>
                <a:lnTo>
                  <a:pt x="1757" y="1740"/>
                </a:lnTo>
                <a:lnTo>
                  <a:pt x="1745" y="1753"/>
                </a:lnTo>
                <a:lnTo>
                  <a:pt x="1733" y="1767"/>
                </a:lnTo>
                <a:lnTo>
                  <a:pt x="1722" y="1782"/>
                </a:lnTo>
                <a:lnTo>
                  <a:pt x="1712" y="1797"/>
                </a:lnTo>
                <a:lnTo>
                  <a:pt x="1701" y="1812"/>
                </a:lnTo>
                <a:lnTo>
                  <a:pt x="1692" y="1828"/>
                </a:lnTo>
                <a:lnTo>
                  <a:pt x="1685" y="1845"/>
                </a:lnTo>
                <a:lnTo>
                  <a:pt x="1678" y="1861"/>
                </a:lnTo>
                <a:lnTo>
                  <a:pt x="1671" y="1878"/>
                </a:lnTo>
                <a:lnTo>
                  <a:pt x="1666" y="1894"/>
                </a:lnTo>
                <a:lnTo>
                  <a:pt x="1661" y="1912"/>
                </a:lnTo>
                <a:lnTo>
                  <a:pt x="1657" y="1929"/>
                </a:lnTo>
                <a:lnTo>
                  <a:pt x="1654" y="1947"/>
                </a:lnTo>
                <a:lnTo>
                  <a:pt x="1652" y="1965"/>
                </a:lnTo>
                <a:lnTo>
                  <a:pt x="1651" y="1982"/>
                </a:lnTo>
                <a:lnTo>
                  <a:pt x="1651" y="2000"/>
                </a:lnTo>
                <a:lnTo>
                  <a:pt x="1651" y="2017"/>
                </a:lnTo>
                <a:lnTo>
                  <a:pt x="1652" y="2036"/>
                </a:lnTo>
                <a:lnTo>
                  <a:pt x="1654" y="2053"/>
                </a:lnTo>
                <a:lnTo>
                  <a:pt x="1657" y="2071"/>
                </a:lnTo>
                <a:lnTo>
                  <a:pt x="1661" y="2088"/>
                </a:lnTo>
                <a:lnTo>
                  <a:pt x="1665" y="2106"/>
                </a:lnTo>
                <a:lnTo>
                  <a:pt x="1671" y="2123"/>
                </a:lnTo>
                <a:lnTo>
                  <a:pt x="1677" y="2140"/>
                </a:lnTo>
                <a:lnTo>
                  <a:pt x="1684" y="2157"/>
                </a:lnTo>
                <a:lnTo>
                  <a:pt x="1692" y="2174"/>
                </a:lnTo>
                <a:lnTo>
                  <a:pt x="1701" y="2190"/>
                </a:lnTo>
                <a:lnTo>
                  <a:pt x="1712" y="2205"/>
                </a:lnTo>
                <a:lnTo>
                  <a:pt x="1723" y="2221"/>
                </a:lnTo>
                <a:lnTo>
                  <a:pt x="1734" y="2236"/>
                </a:lnTo>
                <a:lnTo>
                  <a:pt x="1746" y="2251"/>
                </a:lnTo>
                <a:lnTo>
                  <a:pt x="1759" y="2264"/>
                </a:lnTo>
                <a:lnTo>
                  <a:pt x="1773" y="2277"/>
                </a:lnTo>
                <a:lnTo>
                  <a:pt x="1787" y="2289"/>
                </a:lnTo>
                <a:lnTo>
                  <a:pt x="1802" y="2301"/>
                </a:lnTo>
                <a:lnTo>
                  <a:pt x="1817" y="2311"/>
                </a:lnTo>
                <a:lnTo>
                  <a:pt x="1832" y="2320"/>
                </a:lnTo>
                <a:lnTo>
                  <a:pt x="1848" y="2329"/>
                </a:lnTo>
                <a:lnTo>
                  <a:pt x="1864" y="2337"/>
                </a:lnTo>
                <a:lnTo>
                  <a:pt x="1880" y="2345"/>
                </a:lnTo>
                <a:lnTo>
                  <a:pt x="1897" y="2351"/>
                </a:lnTo>
                <a:lnTo>
                  <a:pt x="1915" y="2357"/>
                </a:lnTo>
                <a:lnTo>
                  <a:pt x="1932" y="2361"/>
                </a:lnTo>
                <a:lnTo>
                  <a:pt x="1949" y="2365"/>
                </a:lnTo>
                <a:lnTo>
                  <a:pt x="1967" y="2368"/>
                </a:lnTo>
                <a:lnTo>
                  <a:pt x="1984" y="2370"/>
                </a:lnTo>
                <a:lnTo>
                  <a:pt x="2002" y="2371"/>
                </a:lnTo>
                <a:lnTo>
                  <a:pt x="2019" y="2372"/>
                </a:lnTo>
                <a:lnTo>
                  <a:pt x="2038" y="2372"/>
                </a:lnTo>
                <a:lnTo>
                  <a:pt x="2055" y="2370"/>
                </a:lnTo>
                <a:lnTo>
                  <a:pt x="2073" y="2368"/>
                </a:lnTo>
                <a:lnTo>
                  <a:pt x="2090" y="2365"/>
                </a:lnTo>
                <a:lnTo>
                  <a:pt x="2109" y="2362"/>
                </a:lnTo>
                <a:lnTo>
                  <a:pt x="2126" y="2357"/>
                </a:lnTo>
                <a:lnTo>
                  <a:pt x="2143" y="2352"/>
                </a:lnTo>
                <a:lnTo>
                  <a:pt x="2160" y="2345"/>
                </a:lnTo>
                <a:lnTo>
                  <a:pt x="2177" y="2337"/>
                </a:lnTo>
                <a:lnTo>
                  <a:pt x="2193" y="2329"/>
                </a:lnTo>
                <a:lnTo>
                  <a:pt x="2209" y="2320"/>
                </a:lnTo>
                <a:lnTo>
                  <a:pt x="2226" y="2310"/>
                </a:lnTo>
                <a:lnTo>
                  <a:pt x="2241" y="2300"/>
                </a:lnTo>
                <a:lnTo>
                  <a:pt x="2256" y="2288"/>
                </a:lnTo>
                <a:lnTo>
                  <a:pt x="2270" y="2275"/>
                </a:lnTo>
                <a:lnTo>
                  <a:pt x="2284" y="2262"/>
                </a:lnTo>
                <a:lnTo>
                  <a:pt x="2297" y="2249"/>
                </a:lnTo>
                <a:lnTo>
                  <a:pt x="2309" y="2235"/>
                </a:lnTo>
                <a:lnTo>
                  <a:pt x="2320" y="2221"/>
                </a:lnTo>
                <a:lnTo>
                  <a:pt x="2330" y="2205"/>
                </a:lnTo>
                <a:lnTo>
                  <a:pt x="2340" y="2190"/>
                </a:lnTo>
                <a:lnTo>
                  <a:pt x="2349" y="2174"/>
                </a:lnTo>
                <a:lnTo>
                  <a:pt x="2357" y="2158"/>
                </a:lnTo>
                <a:lnTo>
                  <a:pt x="2364" y="2141"/>
                </a:lnTo>
                <a:lnTo>
                  <a:pt x="2371" y="2124"/>
                </a:lnTo>
                <a:lnTo>
                  <a:pt x="2376" y="2108"/>
                </a:lnTo>
                <a:lnTo>
                  <a:pt x="2381" y="2091"/>
                </a:lnTo>
                <a:lnTo>
                  <a:pt x="2384" y="2073"/>
                </a:lnTo>
                <a:lnTo>
                  <a:pt x="2387" y="2055"/>
                </a:lnTo>
                <a:lnTo>
                  <a:pt x="2390" y="2038"/>
                </a:lnTo>
                <a:lnTo>
                  <a:pt x="2391" y="2020"/>
                </a:lnTo>
                <a:lnTo>
                  <a:pt x="2391" y="2002"/>
                </a:lnTo>
                <a:lnTo>
                  <a:pt x="2391" y="1985"/>
                </a:lnTo>
                <a:lnTo>
                  <a:pt x="2390" y="1967"/>
                </a:lnTo>
                <a:lnTo>
                  <a:pt x="2388" y="1949"/>
                </a:lnTo>
                <a:lnTo>
                  <a:pt x="2385" y="1931"/>
                </a:lnTo>
                <a:lnTo>
                  <a:pt x="2381" y="1914"/>
                </a:lnTo>
                <a:lnTo>
                  <a:pt x="2377" y="1896"/>
                </a:lnTo>
                <a:lnTo>
                  <a:pt x="2371" y="1879"/>
                </a:lnTo>
                <a:lnTo>
                  <a:pt x="2365" y="1862"/>
                </a:lnTo>
                <a:lnTo>
                  <a:pt x="2358" y="1846"/>
                </a:lnTo>
                <a:lnTo>
                  <a:pt x="2350" y="1828"/>
                </a:lnTo>
                <a:lnTo>
                  <a:pt x="2340" y="1812"/>
                </a:lnTo>
                <a:lnTo>
                  <a:pt x="2330" y="1797"/>
                </a:lnTo>
                <a:lnTo>
                  <a:pt x="2319" y="1782"/>
                </a:lnTo>
                <a:lnTo>
                  <a:pt x="2308" y="1766"/>
                </a:lnTo>
                <a:lnTo>
                  <a:pt x="2295" y="1752"/>
                </a:lnTo>
                <a:lnTo>
                  <a:pt x="2282" y="1738"/>
                </a:lnTo>
                <a:lnTo>
                  <a:pt x="2268" y="1725"/>
                </a:lnTo>
                <a:lnTo>
                  <a:pt x="2254" y="1714"/>
                </a:lnTo>
                <a:lnTo>
                  <a:pt x="2240" y="1701"/>
                </a:lnTo>
                <a:lnTo>
                  <a:pt x="2225" y="1691"/>
                </a:lnTo>
                <a:lnTo>
                  <a:pt x="2209" y="1682"/>
                </a:lnTo>
                <a:lnTo>
                  <a:pt x="2193" y="1673"/>
                </a:lnTo>
                <a:lnTo>
                  <a:pt x="2178" y="1665"/>
                </a:lnTo>
                <a:lnTo>
                  <a:pt x="2161" y="1658"/>
                </a:lnTo>
                <a:lnTo>
                  <a:pt x="2144" y="1652"/>
                </a:lnTo>
                <a:lnTo>
                  <a:pt x="2127" y="1646"/>
                </a:lnTo>
                <a:lnTo>
                  <a:pt x="2110" y="1641"/>
                </a:lnTo>
                <a:lnTo>
                  <a:pt x="2092" y="1637"/>
                </a:lnTo>
                <a:lnTo>
                  <a:pt x="2075" y="1634"/>
                </a:lnTo>
                <a:lnTo>
                  <a:pt x="2057" y="1632"/>
                </a:lnTo>
                <a:lnTo>
                  <a:pt x="2040" y="1631"/>
                </a:lnTo>
                <a:lnTo>
                  <a:pt x="2021" y="1630"/>
                </a:lnTo>
                <a:lnTo>
                  <a:pt x="2004" y="1630"/>
                </a:lnTo>
                <a:lnTo>
                  <a:pt x="1986" y="1632"/>
                </a:lnTo>
                <a:lnTo>
                  <a:pt x="1969" y="1634"/>
                </a:lnTo>
                <a:lnTo>
                  <a:pt x="1951" y="1637"/>
                </a:lnTo>
                <a:lnTo>
                  <a:pt x="1933" y="1640"/>
                </a:lnTo>
                <a:lnTo>
                  <a:pt x="1916" y="1646"/>
                </a:lnTo>
                <a:lnTo>
                  <a:pt x="1898" y="1651"/>
                </a:lnTo>
                <a:lnTo>
                  <a:pt x="1881" y="1658"/>
                </a:lnTo>
                <a:lnTo>
                  <a:pt x="1865" y="1665"/>
                </a:lnTo>
                <a:lnTo>
                  <a:pt x="1849" y="1673"/>
                </a:lnTo>
                <a:lnTo>
                  <a:pt x="1832" y="1682"/>
                </a:lnTo>
                <a:lnTo>
                  <a:pt x="1816" y="1692"/>
                </a:lnTo>
                <a:lnTo>
                  <a:pt x="1801" y="1702"/>
                </a:lnTo>
                <a:lnTo>
                  <a:pt x="1786" y="1715"/>
                </a:lnTo>
                <a:close/>
                <a:moveTo>
                  <a:pt x="2917" y="2627"/>
                </a:moveTo>
                <a:lnTo>
                  <a:pt x="2523" y="2305"/>
                </a:lnTo>
                <a:lnTo>
                  <a:pt x="2515" y="2320"/>
                </a:lnTo>
                <a:lnTo>
                  <a:pt x="2507" y="2335"/>
                </a:lnTo>
                <a:lnTo>
                  <a:pt x="2498" y="2349"/>
                </a:lnTo>
                <a:lnTo>
                  <a:pt x="2489" y="2362"/>
                </a:lnTo>
                <a:lnTo>
                  <a:pt x="2480" y="2375"/>
                </a:lnTo>
                <a:lnTo>
                  <a:pt x="2469" y="2386"/>
                </a:lnTo>
                <a:lnTo>
                  <a:pt x="2449" y="2409"/>
                </a:lnTo>
                <a:lnTo>
                  <a:pt x="2428" y="2428"/>
                </a:lnTo>
                <a:lnTo>
                  <a:pt x="2406" y="2444"/>
                </a:lnTo>
                <a:lnTo>
                  <a:pt x="2386" y="2459"/>
                </a:lnTo>
                <a:lnTo>
                  <a:pt x="2366" y="2473"/>
                </a:lnTo>
                <a:lnTo>
                  <a:pt x="2345" y="2483"/>
                </a:lnTo>
                <a:lnTo>
                  <a:pt x="2328" y="2492"/>
                </a:lnTo>
                <a:lnTo>
                  <a:pt x="2311" y="2499"/>
                </a:lnTo>
                <a:lnTo>
                  <a:pt x="2297" y="2505"/>
                </a:lnTo>
                <a:lnTo>
                  <a:pt x="2276" y="2512"/>
                </a:lnTo>
                <a:lnTo>
                  <a:pt x="2268" y="2514"/>
                </a:lnTo>
                <a:lnTo>
                  <a:pt x="2507" y="2964"/>
                </a:lnTo>
                <a:lnTo>
                  <a:pt x="2530" y="2955"/>
                </a:lnTo>
                <a:lnTo>
                  <a:pt x="2554" y="2946"/>
                </a:lnTo>
                <a:lnTo>
                  <a:pt x="2576" y="2936"/>
                </a:lnTo>
                <a:lnTo>
                  <a:pt x="2597" y="2925"/>
                </a:lnTo>
                <a:lnTo>
                  <a:pt x="2619" y="2913"/>
                </a:lnTo>
                <a:lnTo>
                  <a:pt x="2639" y="2901"/>
                </a:lnTo>
                <a:lnTo>
                  <a:pt x="2659" y="2888"/>
                </a:lnTo>
                <a:lnTo>
                  <a:pt x="2679" y="2875"/>
                </a:lnTo>
                <a:lnTo>
                  <a:pt x="2697" y="2862"/>
                </a:lnTo>
                <a:lnTo>
                  <a:pt x="2715" y="2847"/>
                </a:lnTo>
                <a:lnTo>
                  <a:pt x="2749" y="2820"/>
                </a:lnTo>
                <a:lnTo>
                  <a:pt x="2779" y="2792"/>
                </a:lnTo>
                <a:lnTo>
                  <a:pt x="2808" y="2763"/>
                </a:lnTo>
                <a:lnTo>
                  <a:pt x="2833" y="2737"/>
                </a:lnTo>
                <a:lnTo>
                  <a:pt x="2854" y="2711"/>
                </a:lnTo>
                <a:lnTo>
                  <a:pt x="2874" y="2688"/>
                </a:lnTo>
                <a:lnTo>
                  <a:pt x="2889" y="2668"/>
                </a:lnTo>
                <a:lnTo>
                  <a:pt x="2910" y="2638"/>
                </a:lnTo>
                <a:lnTo>
                  <a:pt x="2917" y="2627"/>
                </a:lnTo>
                <a:close/>
                <a:moveTo>
                  <a:pt x="2675" y="1133"/>
                </a:moveTo>
                <a:lnTo>
                  <a:pt x="2353" y="1528"/>
                </a:lnTo>
                <a:lnTo>
                  <a:pt x="2368" y="1536"/>
                </a:lnTo>
                <a:lnTo>
                  <a:pt x="2382" y="1544"/>
                </a:lnTo>
                <a:lnTo>
                  <a:pt x="2396" y="1553"/>
                </a:lnTo>
                <a:lnTo>
                  <a:pt x="2409" y="1562"/>
                </a:lnTo>
                <a:lnTo>
                  <a:pt x="2422" y="1572"/>
                </a:lnTo>
                <a:lnTo>
                  <a:pt x="2434" y="1582"/>
                </a:lnTo>
                <a:lnTo>
                  <a:pt x="2455" y="1603"/>
                </a:lnTo>
                <a:lnTo>
                  <a:pt x="2475" y="1623"/>
                </a:lnTo>
                <a:lnTo>
                  <a:pt x="2492" y="1645"/>
                </a:lnTo>
                <a:lnTo>
                  <a:pt x="2506" y="1666"/>
                </a:lnTo>
                <a:lnTo>
                  <a:pt x="2519" y="1686"/>
                </a:lnTo>
                <a:lnTo>
                  <a:pt x="2530" y="1705"/>
                </a:lnTo>
                <a:lnTo>
                  <a:pt x="2539" y="1724"/>
                </a:lnTo>
                <a:lnTo>
                  <a:pt x="2547" y="1740"/>
                </a:lnTo>
                <a:lnTo>
                  <a:pt x="2552" y="1754"/>
                </a:lnTo>
                <a:lnTo>
                  <a:pt x="2559" y="1776"/>
                </a:lnTo>
                <a:lnTo>
                  <a:pt x="2561" y="1783"/>
                </a:lnTo>
                <a:lnTo>
                  <a:pt x="3011" y="1545"/>
                </a:lnTo>
                <a:lnTo>
                  <a:pt x="3003" y="1522"/>
                </a:lnTo>
                <a:lnTo>
                  <a:pt x="2993" y="1498"/>
                </a:lnTo>
                <a:lnTo>
                  <a:pt x="2982" y="1476"/>
                </a:lnTo>
                <a:lnTo>
                  <a:pt x="2971" y="1455"/>
                </a:lnTo>
                <a:lnTo>
                  <a:pt x="2960" y="1433"/>
                </a:lnTo>
                <a:lnTo>
                  <a:pt x="2948" y="1413"/>
                </a:lnTo>
                <a:lnTo>
                  <a:pt x="2935" y="1393"/>
                </a:lnTo>
                <a:lnTo>
                  <a:pt x="2923" y="1373"/>
                </a:lnTo>
                <a:lnTo>
                  <a:pt x="2908" y="1355"/>
                </a:lnTo>
                <a:lnTo>
                  <a:pt x="2895" y="1337"/>
                </a:lnTo>
                <a:lnTo>
                  <a:pt x="2867" y="1303"/>
                </a:lnTo>
                <a:lnTo>
                  <a:pt x="2838" y="1272"/>
                </a:lnTo>
                <a:lnTo>
                  <a:pt x="2811" y="1244"/>
                </a:lnTo>
                <a:lnTo>
                  <a:pt x="2783" y="1219"/>
                </a:lnTo>
                <a:lnTo>
                  <a:pt x="2758" y="1196"/>
                </a:lnTo>
                <a:lnTo>
                  <a:pt x="2735" y="1178"/>
                </a:lnTo>
                <a:lnTo>
                  <a:pt x="2715" y="1162"/>
                </a:lnTo>
                <a:lnTo>
                  <a:pt x="2685" y="1141"/>
                </a:lnTo>
                <a:lnTo>
                  <a:pt x="2675" y="1133"/>
                </a:lnTo>
                <a:close/>
                <a:moveTo>
                  <a:pt x="1378" y="2882"/>
                </a:moveTo>
                <a:lnTo>
                  <a:pt x="1700" y="2488"/>
                </a:lnTo>
                <a:lnTo>
                  <a:pt x="1685" y="2480"/>
                </a:lnTo>
                <a:lnTo>
                  <a:pt x="1671" y="2472"/>
                </a:lnTo>
                <a:lnTo>
                  <a:pt x="1657" y="2462"/>
                </a:lnTo>
                <a:lnTo>
                  <a:pt x="1643" y="2453"/>
                </a:lnTo>
                <a:lnTo>
                  <a:pt x="1631" y="2444"/>
                </a:lnTo>
                <a:lnTo>
                  <a:pt x="1619" y="2434"/>
                </a:lnTo>
                <a:lnTo>
                  <a:pt x="1598" y="2414"/>
                </a:lnTo>
                <a:lnTo>
                  <a:pt x="1578" y="2392"/>
                </a:lnTo>
                <a:lnTo>
                  <a:pt x="1561" y="2371"/>
                </a:lnTo>
                <a:lnTo>
                  <a:pt x="1547" y="2351"/>
                </a:lnTo>
                <a:lnTo>
                  <a:pt x="1534" y="2330"/>
                </a:lnTo>
                <a:lnTo>
                  <a:pt x="1523" y="2310"/>
                </a:lnTo>
                <a:lnTo>
                  <a:pt x="1514" y="2293"/>
                </a:lnTo>
                <a:lnTo>
                  <a:pt x="1506" y="2275"/>
                </a:lnTo>
                <a:lnTo>
                  <a:pt x="1501" y="2261"/>
                </a:lnTo>
                <a:lnTo>
                  <a:pt x="1494" y="2241"/>
                </a:lnTo>
                <a:lnTo>
                  <a:pt x="1492" y="2233"/>
                </a:lnTo>
                <a:lnTo>
                  <a:pt x="1042" y="2472"/>
                </a:lnTo>
                <a:lnTo>
                  <a:pt x="1050" y="2495"/>
                </a:lnTo>
                <a:lnTo>
                  <a:pt x="1060" y="2518"/>
                </a:lnTo>
                <a:lnTo>
                  <a:pt x="1070" y="2541"/>
                </a:lnTo>
                <a:lnTo>
                  <a:pt x="1081" y="2562"/>
                </a:lnTo>
                <a:lnTo>
                  <a:pt x="1093" y="2583"/>
                </a:lnTo>
                <a:lnTo>
                  <a:pt x="1105" y="2604"/>
                </a:lnTo>
                <a:lnTo>
                  <a:pt x="1117" y="2624"/>
                </a:lnTo>
                <a:lnTo>
                  <a:pt x="1130" y="2643"/>
                </a:lnTo>
                <a:lnTo>
                  <a:pt x="1145" y="2661"/>
                </a:lnTo>
                <a:lnTo>
                  <a:pt x="1158" y="2680"/>
                </a:lnTo>
                <a:lnTo>
                  <a:pt x="1186" y="2713"/>
                </a:lnTo>
                <a:lnTo>
                  <a:pt x="1215" y="2744"/>
                </a:lnTo>
                <a:lnTo>
                  <a:pt x="1242" y="2772"/>
                </a:lnTo>
                <a:lnTo>
                  <a:pt x="1270" y="2798"/>
                </a:lnTo>
                <a:lnTo>
                  <a:pt x="1295" y="2819"/>
                </a:lnTo>
                <a:lnTo>
                  <a:pt x="1317" y="2838"/>
                </a:lnTo>
                <a:lnTo>
                  <a:pt x="1338" y="2854"/>
                </a:lnTo>
                <a:lnTo>
                  <a:pt x="1368" y="2875"/>
                </a:lnTo>
                <a:lnTo>
                  <a:pt x="1378" y="2882"/>
                </a:lnTo>
                <a:close/>
                <a:moveTo>
                  <a:pt x="1172" y="1335"/>
                </a:moveTo>
                <a:lnTo>
                  <a:pt x="1566" y="1657"/>
                </a:lnTo>
                <a:lnTo>
                  <a:pt x="1574" y="1641"/>
                </a:lnTo>
                <a:lnTo>
                  <a:pt x="1582" y="1627"/>
                </a:lnTo>
                <a:lnTo>
                  <a:pt x="1592" y="1613"/>
                </a:lnTo>
                <a:lnTo>
                  <a:pt x="1601" y="1600"/>
                </a:lnTo>
                <a:lnTo>
                  <a:pt x="1610" y="1588"/>
                </a:lnTo>
                <a:lnTo>
                  <a:pt x="1620" y="1575"/>
                </a:lnTo>
                <a:lnTo>
                  <a:pt x="1640" y="1554"/>
                </a:lnTo>
                <a:lnTo>
                  <a:pt x="1662" y="1535"/>
                </a:lnTo>
                <a:lnTo>
                  <a:pt x="1683" y="1518"/>
                </a:lnTo>
                <a:lnTo>
                  <a:pt x="1704" y="1503"/>
                </a:lnTo>
                <a:lnTo>
                  <a:pt x="1725" y="1490"/>
                </a:lnTo>
                <a:lnTo>
                  <a:pt x="1744" y="1479"/>
                </a:lnTo>
                <a:lnTo>
                  <a:pt x="1762" y="1471"/>
                </a:lnTo>
                <a:lnTo>
                  <a:pt x="1779" y="1463"/>
                </a:lnTo>
                <a:lnTo>
                  <a:pt x="1793" y="1458"/>
                </a:lnTo>
                <a:lnTo>
                  <a:pt x="1813" y="1450"/>
                </a:lnTo>
                <a:lnTo>
                  <a:pt x="1821" y="1448"/>
                </a:lnTo>
                <a:lnTo>
                  <a:pt x="1584" y="998"/>
                </a:lnTo>
                <a:lnTo>
                  <a:pt x="1559" y="1006"/>
                </a:lnTo>
                <a:lnTo>
                  <a:pt x="1537" y="1017"/>
                </a:lnTo>
                <a:lnTo>
                  <a:pt x="1514" y="1027"/>
                </a:lnTo>
                <a:lnTo>
                  <a:pt x="1492" y="1038"/>
                </a:lnTo>
                <a:lnTo>
                  <a:pt x="1471" y="1049"/>
                </a:lnTo>
                <a:lnTo>
                  <a:pt x="1450" y="1061"/>
                </a:lnTo>
                <a:lnTo>
                  <a:pt x="1431" y="1075"/>
                </a:lnTo>
                <a:lnTo>
                  <a:pt x="1412" y="1087"/>
                </a:lnTo>
                <a:lnTo>
                  <a:pt x="1393" y="1101"/>
                </a:lnTo>
                <a:lnTo>
                  <a:pt x="1375" y="1114"/>
                </a:lnTo>
                <a:lnTo>
                  <a:pt x="1342" y="1143"/>
                </a:lnTo>
                <a:lnTo>
                  <a:pt x="1310" y="1171"/>
                </a:lnTo>
                <a:lnTo>
                  <a:pt x="1282" y="1198"/>
                </a:lnTo>
                <a:lnTo>
                  <a:pt x="1257" y="1226"/>
                </a:lnTo>
                <a:lnTo>
                  <a:pt x="1235" y="1251"/>
                </a:lnTo>
                <a:lnTo>
                  <a:pt x="1216" y="1275"/>
                </a:lnTo>
                <a:lnTo>
                  <a:pt x="1200" y="1294"/>
                </a:lnTo>
                <a:lnTo>
                  <a:pt x="1179" y="1324"/>
                </a:lnTo>
                <a:lnTo>
                  <a:pt x="1172" y="13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39" name="Freeform 7"/>
          <p:cNvSpPr>
            <a:spLocks noEditPoints="1"/>
          </p:cNvSpPr>
          <p:nvPr/>
        </p:nvSpPr>
        <p:spPr bwMode="auto">
          <a:xfrm>
            <a:off x="1066800" y="1752600"/>
            <a:ext cx="2057400" cy="2057400"/>
          </a:xfrm>
          <a:custGeom>
            <a:avLst/>
            <a:gdLst>
              <a:gd name="T0" fmla="*/ 608013 w 4008"/>
              <a:gd name="T1" fmla="*/ 379506 h 4057"/>
              <a:gd name="T2" fmla="*/ 769938 w 4008"/>
              <a:gd name="T3" fmla="*/ 285027 h 4057"/>
              <a:gd name="T4" fmla="*/ 954088 w 4008"/>
              <a:gd name="T5" fmla="*/ 159583 h 4057"/>
              <a:gd name="T6" fmla="*/ 1132681 w 4008"/>
              <a:gd name="T7" fmla="*/ 114328 h 4057"/>
              <a:gd name="T8" fmla="*/ 1334294 w 4008"/>
              <a:gd name="T9" fmla="*/ 46049 h 4057"/>
              <a:gd name="T10" fmla="*/ 1520031 w 4008"/>
              <a:gd name="T11" fmla="*/ 26994 h 4057"/>
              <a:gd name="T12" fmla="*/ 1730375 w 4008"/>
              <a:gd name="T13" fmla="*/ 42079 h 4057"/>
              <a:gd name="T14" fmla="*/ 1916906 w 4008"/>
              <a:gd name="T15" fmla="*/ 42079 h 4057"/>
              <a:gd name="T16" fmla="*/ 2123281 w 4008"/>
              <a:gd name="T17" fmla="*/ 156407 h 4057"/>
              <a:gd name="T18" fmla="*/ 2301875 w 4008"/>
              <a:gd name="T19" fmla="*/ 180226 h 4057"/>
              <a:gd name="T20" fmla="*/ 2414588 w 4008"/>
              <a:gd name="T21" fmla="*/ 412058 h 4057"/>
              <a:gd name="T22" fmla="*/ 2634456 w 4008"/>
              <a:gd name="T23" fmla="*/ 400149 h 4057"/>
              <a:gd name="T24" fmla="*/ 2759869 w 4008"/>
              <a:gd name="T25" fmla="*/ 610544 h 4057"/>
              <a:gd name="T26" fmla="*/ 2907506 w 4008"/>
              <a:gd name="T27" fmla="*/ 714551 h 4057"/>
              <a:gd name="T28" fmla="*/ 3000375 w 4008"/>
              <a:gd name="T29" fmla="*/ 963850 h 4057"/>
              <a:gd name="T30" fmla="*/ 3096419 w 4008"/>
              <a:gd name="T31" fmla="*/ 1116288 h 4057"/>
              <a:gd name="T32" fmla="*/ 3110706 w 4008"/>
              <a:gd name="T33" fmla="*/ 1311598 h 4057"/>
              <a:gd name="T34" fmla="*/ 3175000 w 4008"/>
              <a:gd name="T35" fmla="*/ 1483885 h 4057"/>
              <a:gd name="T36" fmla="*/ 3131344 w 4008"/>
              <a:gd name="T37" fmla="*/ 1734772 h 4057"/>
              <a:gd name="T38" fmla="*/ 3151981 w 4008"/>
              <a:gd name="T39" fmla="*/ 1918967 h 4057"/>
              <a:gd name="T40" fmla="*/ 3044031 w 4008"/>
              <a:gd name="T41" fmla="*/ 2143654 h 4057"/>
              <a:gd name="T42" fmla="*/ 3005138 w 4008"/>
              <a:gd name="T43" fmla="*/ 2324673 h 4057"/>
              <a:gd name="T44" fmla="*/ 2866231 w 4008"/>
              <a:gd name="T45" fmla="*/ 2496959 h 4057"/>
              <a:gd name="T46" fmla="*/ 2770188 w 4008"/>
              <a:gd name="T47" fmla="*/ 2657337 h 4057"/>
              <a:gd name="T48" fmla="*/ 2597944 w 4008"/>
              <a:gd name="T49" fmla="*/ 2821683 h 4057"/>
              <a:gd name="T50" fmla="*/ 2463006 w 4008"/>
              <a:gd name="T51" fmla="*/ 2949509 h 4057"/>
              <a:gd name="T52" fmla="*/ 2242344 w 4008"/>
              <a:gd name="T53" fmla="*/ 3024139 h 4057"/>
              <a:gd name="T54" fmla="*/ 2105819 w 4008"/>
              <a:gd name="T55" fmla="*/ 3135292 h 4057"/>
              <a:gd name="T56" fmla="*/ 1847056 w 4008"/>
              <a:gd name="T57" fmla="*/ 3032873 h 4057"/>
              <a:gd name="T58" fmla="*/ 1742281 w 4008"/>
              <a:gd name="T59" fmla="*/ 3218656 h 4057"/>
              <a:gd name="T60" fmla="*/ 1648619 w 4008"/>
              <a:gd name="T61" fmla="*/ 3053515 h 4057"/>
              <a:gd name="T62" fmla="*/ 1415256 w 4008"/>
              <a:gd name="T63" fmla="*/ 3200395 h 4057"/>
              <a:gd name="T64" fmla="*/ 1250950 w 4008"/>
              <a:gd name="T65" fmla="*/ 3125765 h 4057"/>
              <a:gd name="T66" fmla="*/ 1016000 w 4008"/>
              <a:gd name="T67" fmla="*/ 3083685 h 4057"/>
              <a:gd name="T68" fmla="*/ 865981 w 4008"/>
              <a:gd name="T69" fmla="*/ 2979678 h 4057"/>
              <a:gd name="T70" fmla="*/ 644525 w 4008"/>
              <a:gd name="T71" fmla="*/ 2872496 h 4057"/>
              <a:gd name="T72" fmla="*/ 550069 w 4008"/>
              <a:gd name="T73" fmla="*/ 2715295 h 4057"/>
              <a:gd name="T74" fmla="*/ 350838 w 4008"/>
              <a:gd name="T75" fmla="*/ 2582706 h 4057"/>
              <a:gd name="T76" fmla="*/ 359569 w 4008"/>
              <a:gd name="T77" fmla="*/ 2361195 h 4057"/>
              <a:gd name="T78" fmla="*/ 130175 w 4008"/>
              <a:gd name="T79" fmla="*/ 2211933 h 4057"/>
              <a:gd name="T80" fmla="*/ 203994 w 4008"/>
              <a:gd name="T81" fmla="*/ 2005507 h 4057"/>
              <a:gd name="T82" fmla="*/ 22225 w 4008"/>
              <a:gd name="T83" fmla="*/ 1819724 h 4057"/>
              <a:gd name="T84" fmla="*/ 141288 w 4008"/>
              <a:gd name="T85" fmla="*/ 1633940 h 4057"/>
              <a:gd name="T86" fmla="*/ 12700 w 4008"/>
              <a:gd name="T87" fmla="*/ 1415605 h 4057"/>
              <a:gd name="T88" fmla="*/ 82550 w 4008"/>
              <a:gd name="T89" fmla="*/ 1248083 h 4057"/>
              <a:gd name="T90" fmla="*/ 121444 w 4008"/>
              <a:gd name="T91" fmla="*/ 1028954 h 4057"/>
              <a:gd name="T92" fmla="*/ 223838 w 4008"/>
              <a:gd name="T93" fmla="*/ 873340 h 4057"/>
              <a:gd name="T94" fmla="*/ 307181 w 4008"/>
              <a:gd name="T95" fmla="*/ 674854 h 4057"/>
              <a:gd name="T96" fmla="*/ 430213 w 4008"/>
              <a:gd name="T97" fmla="*/ 535119 h 4057"/>
              <a:gd name="T98" fmla="*/ 1311275 w 4008"/>
              <a:gd name="T99" fmla="*/ 1560103 h 4057"/>
              <a:gd name="T100" fmla="*/ 1430338 w 4008"/>
              <a:gd name="T101" fmla="*/ 1826869 h 4057"/>
              <a:gd name="T102" fmla="*/ 1727994 w 4008"/>
              <a:gd name="T103" fmla="*/ 1855451 h 4057"/>
              <a:gd name="T104" fmla="*/ 1897063 w 4008"/>
              <a:gd name="T105" fmla="*/ 1618061 h 4057"/>
              <a:gd name="T106" fmla="*/ 1778000 w 4008"/>
              <a:gd name="T107" fmla="*/ 1350502 h 4057"/>
              <a:gd name="T108" fmla="*/ 1480344 w 4008"/>
              <a:gd name="T109" fmla="*/ 1321920 h 4057"/>
              <a:gd name="T110" fmla="*/ 1847850 w 4008"/>
              <a:gd name="T111" fmla="*/ 1978513 h 4057"/>
              <a:gd name="T112" fmla="*/ 2281238 w 4008"/>
              <a:gd name="T113" fmla="*/ 2134126 h 4057"/>
              <a:gd name="T114" fmla="*/ 2025650 w 4008"/>
              <a:gd name="T115" fmla="*/ 1392581 h 4057"/>
              <a:gd name="T116" fmla="*/ 2131219 w 4008"/>
              <a:gd name="T117" fmla="*/ 905892 h 4057"/>
              <a:gd name="T118" fmla="*/ 1184275 w 4008"/>
              <a:gd name="T119" fmla="*/ 1772881 h 4057"/>
              <a:gd name="T120" fmla="*/ 1093788 w 4008"/>
              <a:gd name="T121" fmla="*/ 2288152 h 4057"/>
              <a:gd name="T122" fmla="*/ 1257300 w 4008"/>
              <a:gd name="T123" fmla="*/ 792358 h 405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008"/>
              <a:gd name="T187" fmla="*/ 0 h 4057"/>
              <a:gd name="T188" fmla="*/ 4008 w 4008"/>
              <a:gd name="T189" fmla="*/ 4057 h 405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008" h="4057">
                <a:moveTo>
                  <a:pt x="562" y="683"/>
                </a:moveTo>
                <a:lnTo>
                  <a:pt x="659" y="746"/>
                </a:lnTo>
                <a:lnTo>
                  <a:pt x="667" y="752"/>
                </a:lnTo>
                <a:lnTo>
                  <a:pt x="673" y="759"/>
                </a:lnTo>
                <a:lnTo>
                  <a:pt x="678" y="765"/>
                </a:lnTo>
                <a:lnTo>
                  <a:pt x="683" y="773"/>
                </a:lnTo>
                <a:lnTo>
                  <a:pt x="721" y="733"/>
                </a:lnTo>
                <a:lnTo>
                  <a:pt x="761" y="696"/>
                </a:lnTo>
                <a:lnTo>
                  <a:pt x="801" y="659"/>
                </a:lnTo>
                <a:lnTo>
                  <a:pt x="843" y="622"/>
                </a:lnTo>
                <a:lnTo>
                  <a:pt x="778" y="532"/>
                </a:lnTo>
                <a:lnTo>
                  <a:pt x="774" y="526"/>
                </a:lnTo>
                <a:lnTo>
                  <a:pt x="771" y="520"/>
                </a:lnTo>
                <a:lnTo>
                  <a:pt x="769" y="513"/>
                </a:lnTo>
                <a:lnTo>
                  <a:pt x="767" y="506"/>
                </a:lnTo>
                <a:lnTo>
                  <a:pt x="766" y="498"/>
                </a:lnTo>
                <a:lnTo>
                  <a:pt x="765" y="491"/>
                </a:lnTo>
                <a:lnTo>
                  <a:pt x="765" y="485"/>
                </a:lnTo>
                <a:lnTo>
                  <a:pt x="766" y="478"/>
                </a:lnTo>
                <a:lnTo>
                  <a:pt x="767" y="471"/>
                </a:lnTo>
                <a:lnTo>
                  <a:pt x="769" y="464"/>
                </a:lnTo>
                <a:lnTo>
                  <a:pt x="772" y="458"/>
                </a:lnTo>
                <a:lnTo>
                  <a:pt x="775" y="452"/>
                </a:lnTo>
                <a:lnTo>
                  <a:pt x="779" y="446"/>
                </a:lnTo>
                <a:lnTo>
                  <a:pt x="784" y="441"/>
                </a:lnTo>
                <a:lnTo>
                  <a:pt x="789" y="435"/>
                </a:lnTo>
                <a:lnTo>
                  <a:pt x="795" y="430"/>
                </a:lnTo>
                <a:lnTo>
                  <a:pt x="890" y="362"/>
                </a:lnTo>
                <a:lnTo>
                  <a:pt x="896" y="358"/>
                </a:lnTo>
                <a:lnTo>
                  <a:pt x="902" y="355"/>
                </a:lnTo>
                <a:lnTo>
                  <a:pt x="909" y="352"/>
                </a:lnTo>
                <a:lnTo>
                  <a:pt x="916" y="351"/>
                </a:lnTo>
                <a:lnTo>
                  <a:pt x="922" y="349"/>
                </a:lnTo>
                <a:lnTo>
                  <a:pt x="929" y="349"/>
                </a:lnTo>
                <a:lnTo>
                  <a:pt x="936" y="349"/>
                </a:lnTo>
                <a:lnTo>
                  <a:pt x="943" y="350"/>
                </a:lnTo>
                <a:lnTo>
                  <a:pt x="951" y="351"/>
                </a:lnTo>
                <a:lnTo>
                  <a:pt x="957" y="353"/>
                </a:lnTo>
                <a:lnTo>
                  <a:pt x="964" y="356"/>
                </a:lnTo>
                <a:lnTo>
                  <a:pt x="970" y="359"/>
                </a:lnTo>
                <a:lnTo>
                  <a:pt x="976" y="363"/>
                </a:lnTo>
                <a:lnTo>
                  <a:pt x="981" y="368"/>
                </a:lnTo>
                <a:lnTo>
                  <a:pt x="986" y="374"/>
                </a:lnTo>
                <a:lnTo>
                  <a:pt x="991" y="380"/>
                </a:lnTo>
                <a:lnTo>
                  <a:pt x="1056" y="470"/>
                </a:lnTo>
                <a:lnTo>
                  <a:pt x="1103" y="442"/>
                </a:lnTo>
                <a:lnTo>
                  <a:pt x="1150" y="416"/>
                </a:lnTo>
                <a:lnTo>
                  <a:pt x="1197" y="391"/>
                </a:lnTo>
                <a:lnTo>
                  <a:pt x="1246" y="367"/>
                </a:lnTo>
                <a:lnTo>
                  <a:pt x="1198" y="270"/>
                </a:lnTo>
                <a:lnTo>
                  <a:pt x="1196" y="263"/>
                </a:lnTo>
                <a:lnTo>
                  <a:pt x="1194" y="256"/>
                </a:lnTo>
                <a:lnTo>
                  <a:pt x="1192" y="249"/>
                </a:lnTo>
                <a:lnTo>
                  <a:pt x="1192" y="241"/>
                </a:lnTo>
                <a:lnTo>
                  <a:pt x="1192" y="234"/>
                </a:lnTo>
                <a:lnTo>
                  <a:pt x="1192" y="227"/>
                </a:lnTo>
                <a:lnTo>
                  <a:pt x="1194" y="220"/>
                </a:lnTo>
                <a:lnTo>
                  <a:pt x="1196" y="214"/>
                </a:lnTo>
                <a:lnTo>
                  <a:pt x="1198" y="207"/>
                </a:lnTo>
                <a:lnTo>
                  <a:pt x="1202" y="201"/>
                </a:lnTo>
                <a:lnTo>
                  <a:pt x="1206" y="195"/>
                </a:lnTo>
                <a:lnTo>
                  <a:pt x="1211" y="190"/>
                </a:lnTo>
                <a:lnTo>
                  <a:pt x="1215" y="185"/>
                </a:lnTo>
                <a:lnTo>
                  <a:pt x="1221" y="179"/>
                </a:lnTo>
                <a:lnTo>
                  <a:pt x="1227" y="175"/>
                </a:lnTo>
                <a:lnTo>
                  <a:pt x="1233" y="172"/>
                </a:lnTo>
                <a:lnTo>
                  <a:pt x="1338" y="123"/>
                </a:lnTo>
                <a:lnTo>
                  <a:pt x="1345" y="120"/>
                </a:lnTo>
                <a:lnTo>
                  <a:pt x="1352" y="117"/>
                </a:lnTo>
                <a:lnTo>
                  <a:pt x="1359" y="115"/>
                </a:lnTo>
                <a:lnTo>
                  <a:pt x="1366" y="115"/>
                </a:lnTo>
                <a:lnTo>
                  <a:pt x="1373" y="115"/>
                </a:lnTo>
                <a:lnTo>
                  <a:pt x="1380" y="115"/>
                </a:lnTo>
                <a:lnTo>
                  <a:pt x="1387" y="117"/>
                </a:lnTo>
                <a:lnTo>
                  <a:pt x="1394" y="120"/>
                </a:lnTo>
                <a:lnTo>
                  <a:pt x="1401" y="122"/>
                </a:lnTo>
                <a:lnTo>
                  <a:pt x="1407" y="126"/>
                </a:lnTo>
                <a:lnTo>
                  <a:pt x="1412" y="129"/>
                </a:lnTo>
                <a:lnTo>
                  <a:pt x="1418" y="134"/>
                </a:lnTo>
                <a:lnTo>
                  <a:pt x="1423" y="139"/>
                </a:lnTo>
                <a:lnTo>
                  <a:pt x="1427" y="144"/>
                </a:lnTo>
                <a:lnTo>
                  <a:pt x="1432" y="150"/>
                </a:lnTo>
                <a:lnTo>
                  <a:pt x="1435" y="156"/>
                </a:lnTo>
                <a:lnTo>
                  <a:pt x="1485" y="262"/>
                </a:lnTo>
                <a:lnTo>
                  <a:pt x="1488" y="269"/>
                </a:lnTo>
                <a:lnTo>
                  <a:pt x="1490" y="276"/>
                </a:lnTo>
                <a:lnTo>
                  <a:pt x="1542" y="262"/>
                </a:lnTo>
                <a:lnTo>
                  <a:pt x="1594" y="249"/>
                </a:lnTo>
                <a:lnTo>
                  <a:pt x="1645" y="237"/>
                </a:lnTo>
                <a:lnTo>
                  <a:pt x="1697" y="227"/>
                </a:lnTo>
                <a:lnTo>
                  <a:pt x="1670" y="118"/>
                </a:lnTo>
                <a:lnTo>
                  <a:pt x="1668" y="111"/>
                </a:lnTo>
                <a:lnTo>
                  <a:pt x="1668" y="104"/>
                </a:lnTo>
                <a:lnTo>
                  <a:pt x="1668" y="97"/>
                </a:lnTo>
                <a:lnTo>
                  <a:pt x="1668" y="90"/>
                </a:lnTo>
                <a:lnTo>
                  <a:pt x="1670" y="83"/>
                </a:lnTo>
                <a:lnTo>
                  <a:pt x="1672" y="76"/>
                </a:lnTo>
                <a:lnTo>
                  <a:pt x="1674" y="70"/>
                </a:lnTo>
                <a:lnTo>
                  <a:pt x="1678" y="64"/>
                </a:lnTo>
                <a:lnTo>
                  <a:pt x="1681" y="58"/>
                </a:lnTo>
                <a:lnTo>
                  <a:pt x="1686" y="52"/>
                </a:lnTo>
                <a:lnTo>
                  <a:pt x="1691" y="47"/>
                </a:lnTo>
                <a:lnTo>
                  <a:pt x="1696" y="42"/>
                </a:lnTo>
                <a:lnTo>
                  <a:pt x="1702" y="38"/>
                </a:lnTo>
                <a:lnTo>
                  <a:pt x="1708" y="35"/>
                </a:lnTo>
                <a:lnTo>
                  <a:pt x="1716" y="32"/>
                </a:lnTo>
                <a:lnTo>
                  <a:pt x="1723" y="30"/>
                </a:lnTo>
                <a:lnTo>
                  <a:pt x="1834" y="2"/>
                </a:lnTo>
                <a:lnTo>
                  <a:pt x="1843" y="0"/>
                </a:lnTo>
                <a:lnTo>
                  <a:pt x="1850" y="0"/>
                </a:lnTo>
                <a:lnTo>
                  <a:pt x="1857" y="0"/>
                </a:lnTo>
                <a:lnTo>
                  <a:pt x="1864" y="0"/>
                </a:lnTo>
                <a:lnTo>
                  <a:pt x="1871" y="2"/>
                </a:lnTo>
                <a:lnTo>
                  <a:pt x="1877" y="4"/>
                </a:lnTo>
                <a:lnTo>
                  <a:pt x="1884" y="6"/>
                </a:lnTo>
                <a:lnTo>
                  <a:pt x="1890" y="10"/>
                </a:lnTo>
                <a:lnTo>
                  <a:pt x="1895" y="14"/>
                </a:lnTo>
                <a:lnTo>
                  <a:pt x="1901" y="18"/>
                </a:lnTo>
                <a:lnTo>
                  <a:pt x="1907" y="23"/>
                </a:lnTo>
                <a:lnTo>
                  <a:pt x="1911" y="28"/>
                </a:lnTo>
                <a:lnTo>
                  <a:pt x="1915" y="34"/>
                </a:lnTo>
                <a:lnTo>
                  <a:pt x="1919" y="40"/>
                </a:lnTo>
                <a:lnTo>
                  <a:pt x="1921" y="47"/>
                </a:lnTo>
                <a:lnTo>
                  <a:pt x="1924" y="54"/>
                </a:lnTo>
                <a:lnTo>
                  <a:pt x="1952" y="166"/>
                </a:lnTo>
                <a:lnTo>
                  <a:pt x="1953" y="175"/>
                </a:lnTo>
                <a:lnTo>
                  <a:pt x="1954" y="185"/>
                </a:lnTo>
                <a:lnTo>
                  <a:pt x="1954" y="193"/>
                </a:lnTo>
                <a:lnTo>
                  <a:pt x="1952" y="202"/>
                </a:lnTo>
                <a:lnTo>
                  <a:pt x="2003" y="201"/>
                </a:lnTo>
                <a:lnTo>
                  <a:pt x="2054" y="201"/>
                </a:lnTo>
                <a:lnTo>
                  <a:pt x="2105" y="203"/>
                </a:lnTo>
                <a:lnTo>
                  <a:pt x="2155" y="207"/>
                </a:lnTo>
                <a:lnTo>
                  <a:pt x="2155" y="198"/>
                </a:lnTo>
                <a:lnTo>
                  <a:pt x="2157" y="189"/>
                </a:lnTo>
                <a:lnTo>
                  <a:pt x="2174" y="74"/>
                </a:lnTo>
                <a:lnTo>
                  <a:pt x="2175" y="67"/>
                </a:lnTo>
                <a:lnTo>
                  <a:pt x="2177" y="60"/>
                </a:lnTo>
                <a:lnTo>
                  <a:pt x="2180" y="53"/>
                </a:lnTo>
                <a:lnTo>
                  <a:pt x="2183" y="47"/>
                </a:lnTo>
                <a:lnTo>
                  <a:pt x="2187" y="41"/>
                </a:lnTo>
                <a:lnTo>
                  <a:pt x="2192" y="36"/>
                </a:lnTo>
                <a:lnTo>
                  <a:pt x="2197" y="31"/>
                </a:lnTo>
                <a:lnTo>
                  <a:pt x="2202" y="26"/>
                </a:lnTo>
                <a:lnTo>
                  <a:pt x="2208" y="23"/>
                </a:lnTo>
                <a:lnTo>
                  <a:pt x="2214" y="19"/>
                </a:lnTo>
                <a:lnTo>
                  <a:pt x="2221" y="17"/>
                </a:lnTo>
                <a:lnTo>
                  <a:pt x="2228" y="15"/>
                </a:lnTo>
                <a:lnTo>
                  <a:pt x="2235" y="13"/>
                </a:lnTo>
                <a:lnTo>
                  <a:pt x="2242" y="12"/>
                </a:lnTo>
                <a:lnTo>
                  <a:pt x="2249" y="12"/>
                </a:lnTo>
                <a:lnTo>
                  <a:pt x="2256" y="13"/>
                </a:lnTo>
                <a:lnTo>
                  <a:pt x="2371" y="30"/>
                </a:lnTo>
                <a:lnTo>
                  <a:pt x="2378" y="32"/>
                </a:lnTo>
                <a:lnTo>
                  <a:pt x="2385" y="34"/>
                </a:lnTo>
                <a:lnTo>
                  <a:pt x="2392" y="36"/>
                </a:lnTo>
                <a:lnTo>
                  <a:pt x="2398" y="40"/>
                </a:lnTo>
                <a:lnTo>
                  <a:pt x="2404" y="44"/>
                </a:lnTo>
                <a:lnTo>
                  <a:pt x="2409" y="48"/>
                </a:lnTo>
                <a:lnTo>
                  <a:pt x="2415" y="53"/>
                </a:lnTo>
                <a:lnTo>
                  <a:pt x="2419" y="59"/>
                </a:lnTo>
                <a:lnTo>
                  <a:pt x="2423" y="65"/>
                </a:lnTo>
                <a:lnTo>
                  <a:pt x="2426" y="71"/>
                </a:lnTo>
                <a:lnTo>
                  <a:pt x="2429" y="78"/>
                </a:lnTo>
                <a:lnTo>
                  <a:pt x="2431" y="84"/>
                </a:lnTo>
                <a:lnTo>
                  <a:pt x="2433" y="91"/>
                </a:lnTo>
                <a:lnTo>
                  <a:pt x="2433" y="98"/>
                </a:lnTo>
                <a:lnTo>
                  <a:pt x="2433" y="105"/>
                </a:lnTo>
                <a:lnTo>
                  <a:pt x="2433" y="113"/>
                </a:lnTo>
                <a:lnTo>
                  <a:pt x="2416" y="228"/>
                </a:lnTo>
                <a:lnTo>
                  <a:pt x="2414" y="236"/>
                </a:lnTo>
                <a:lnTo>
                  <a:pt x="2410" y="245"/>
                </a:lnTo>
                <a:lnTo>
                  <a:pt x="2464" y="258"/>
                </a:lnTo>
                <a:lnTo>
                  <a:pt x="2518" y="273"/>
                </a:lnTo>
                <a:lnTo>
                  <a:pt x="2571" y="289"/>
                </a:lnTo>
                <a:lnTo>
                  <a:pt x="2624" y="306"/>
                </a:lnTo>
                <a:lnTo>
                  <a:pt x="2626" y="301"/>
                </a:lnTo>
                <a:lnTo>
                  <a:pt x="2675" y="197"/>
                </a:lnTo>
                <a:lnTo>
                  <a:pt x="2678" y="190"/>
                </a:lnTo>
                <a:lnTo>
                  <a:pt x="2682" y="184"/>
                </a:lnTo>
                <a:lnTo>
                  <a:pt x="2687" y="178"/>
                </a:lnTo>
                <a:lnTo>
                  <a:pt x="2692" y="173"/>
                </a:lnTo>
                <a:lnTo>
                  <a:pt x="2697" y="168"/>
                </a:lnTo>
                <a:lnTo>
                  <a:pt x="2703" y="165"/>
                </a:lnTo>
                <a:lnTo>
                  <a:pt x="2709" y="161"/>
                </a:lnTo>
                <a:lnTo>
                  <a:pt x="2715" y="159"/>
                </a:lnTo>
                <a:lnTo>
                  <a:pt x="2722" y="157"/>
                </a:lnTo>
                <a:lnTo>
                  <a:pt x="2730" y="155"/>
                </a:lnTo>
                <a:lnTo>
                  <a:pt x="2736" y="154"/>
                </a:lnTo>
                <a:lnTo>
                  <a:pt x="2743" y="154"/>
                </a:lnTo>
                <a:lnTo>
                  <a:pt x="2750" y="155"/>
                </a:lnTo>
                <a:lnTo>
                  <a:pt x="2757" y="156"/>
                </a:lnTo>
                <a:lnTo>
                  <a:pt x="2764" y="158"/>
                </a:lnTo>
                <a:lnTo>
                  <a:pt x="2771" y="161"/>
                </a:lnTo>
                <a:lnTo>
                  <a:pt x="2877" y="210"/>
                </a:lnTo>
                <a:lnTo>
                  <a:pt x="2883" y="213"/>
                </a:lnTo>
                <a:lnTo>
                  <a:pt x="2889" y="217"/>
                </a:lnTo>
                <a:lnTo>
                  <a:pt x="2895" y="222"/>
                </a:lnTo>
                <a:lnTo>
                  <a:pt x="2900" y="227"/>
                </a:lnTo>
                <a:lnTo>
                  <a:pt x="2904" y="232"/>
                </a:lnTo>
                <a:lnTo>
                  <a:pt x="2908" y="238"/>
                </a:lnTo>
                <a:lnTo>
                  <a:pt x="2911" y="244"/>
                </a:lnTo>
                <a:lnTo>
                  <a:pt x="2914" y="251"/>
                </a:lnTo>
                <a:lnTo>
                  <a:pt x="2916" y="258"/>
                </a:lnTo>
                <a:lnTo>
                  <a:pt x="2917" y="265"/>
                </a:lnTo>
                <a:lnTo>
                  <a:pt x="2918" y="272"/>
                </a:lnTo>
                <a:lnTo>
                  <a:pt x="2918" y="278"/>
                </a:lnTo>
                <a:lnTo>
                  <a:pt x="2918" y="285"/>
                </a:lnTo>
                <a:lnTo>
                  <a:pt x="2916" y="292"/>
                </a:lnTo>
                <a:lnTo>
                  <a:pt x="2914" y="299"/>
                </a:lnTo>
                <a:lnTo>
                  <a:pt x="2912" y="306"/>
                </a:lnTo>
                <a:lnTo>
                  <a:pt x="2863" y="412"/>
                </a:lnTo>
                <a:lnTo>
                  <a:pt x="2908" y="438"/>
                </a:lnTo>
                <a:lnTo>
                  <a:pt x="2954" y="464"/>
                </a:lnTo>
                <a:lnTo>
                  <a:pt x="2998" y="491"/>
                </a:lnTo>
                <a:lnTo>
                  <a:pt x="3041" y="520"/>
                </a:lnTo>
                <a:lnTo>
                  <a:pt x="3042" y="519"/>
                </a:lnTo>
                <a:lnTo>
                  <a:pt x="3116" y="429"/>
                </a:lnTo>
                <a:lnTo>
                  <a:pt x="3121" y="424"/>
                </a:lnTo>
                <a:lnTo>
                  <a:pt x="3127" y="419"/>
                </a:lnTo>
                <a:lnTo>
                  <a:pt x="3132" y="415"/>
                </a:lnTo>
                <a:lnTo>
                  <a:pt x="3138" y="411"/>
                </a:lnTo>
                <a:lnTo>
                  <a:pt x="3145" y="408"/>
                </a:lnTo>
                <a:lnTo>
                  <a:pt x="3151" y="406"/>
                </a:lnTo>
                <a:lnTo>
                  <a:pt x="3158" y="404"/>
                </a:lnTo>
                <a:lnTo>
                  <a:pt x="3165" y="403"/>
                </a:lnTo>
                <a:lnTo>
                  <a:pt x="3172" y="403"/>
                </a:lnTo>
                <a:lnTo>
                  <a:pt x="3179" y="403"/>
                </a:lnTo>
                <a:lnTo>
                  <a:pt x="3186" y="404"/>
                </a:lnTo>
                <a:lnTo>
                  <a:pt x="3193" y="406"/>
                </a:lnTo>
                <a:lnTo>
                  <a:pt x="3200" y="408"/>
                </a:lnTo>
                <a:lnTo>
                  <a:pt x="3206" y="411"/>
                </a:lnTo>
                <a:lnTo>
                  <a:pt x="3212" y="415"/>
                </a:lnTo>
                <a:lnTo>
                  <a:pt x="3218" y="419"/>
                </a:lnTo>
                <a:lnTo>
                  <a:pt x="3309" y="492"/>
                </a:lnTo>
                <a:lnTo>
                  <a:pt x="3314" y="497"/>
                </a:lnTo>
                <a:lnTo>
                  <a:pt x="3319" y="504"/>
                </a:lnTo>
                <a:lnTo>
                  <a:pt x="3323" y="509"/>
                </a:lnTo>
                <a:lnTo>
                  <a:pt x="3327" y="515"/>
                </a:lnTo>
                <a:lnTo>
                  <a:pt x="3330" y="522"/>
                </a:lnTo>
                <a:lnTo>
                  <a:pt x="3332" y="528"/>
                </a:lnTo>
                <a:lnTo>
                  <a:pt x="3334" y="535"/>
                </a:lnTo>
                <a:lnTo>
                  <a:pt x="3335" y="542"/>
                </a:lnTo>
                <a:lnTo>
                  <a:pt x="3335" y="549"/>
                </a:lnTo>
                <a:lnTo>
                  <a:pt x="3335" y="556"/>
                </a:lnTo>
                <a:lnTo>
                  <a:pt x="3334" y="562"/>
                </a:lnTo>
                <a:lnTo>
                  <a:pt x="3332" y="570"/>
                </a:lnTo>
                <a:lnTo>
                  <a:pt x="3330" y="577"/>
                </a:lnTo>
                <a:lnTo>
                  <a:pt x="3327" y="583"/>
                </a:lnTo>
                <a:lnTo>
                  <a:pt x="3323" y="589"/>
                </a:lnTo>
                <a:lnTo>
                  <a:pt x="3319" y="595"/>
                </a:lnTo>
                <a:lnTo>
                  <a:pt x="3246" y="683"/>
                </a:lnTo>
                <a:lnTo>
                  <a:pt x="3284" y="720"/>
                </a:lnTo>
                <a:lnTo>
                  <a:pt x="3321" y="757"/>
                </a:lnTo>
                <a:lnTo>
                  <a:pt x="3356" y="795"/>
                </a:lnTo>
                <a:lnTo>
                  <a:pt x="3392" y="835"/>
                </a:lnTo>
                <a:lnTo>
                  <a:pt x="3477" y="769"/>
                </a:lnTo>
                <a:lnTo>
                  <a:pt x="3484" y="765"/>
                </a:lnTo>
                <a:lnTo>
                  <a:pt x="3490" y="761"/>
                </a:lnTo>
                <a:lnTo>
                  <a:pt x="3497" y="759"/>
                </a:lnTo>
                <a:lnTo>
                  <a:pt x="3504" y="756"/>
                </a:lnTo>
                <a:lnTo>
                  <a:pt x="3511" y="755"/>
                </a:lnTo>
                <a:lnTo>
                  <a:pt x="3518" y="753"/>
                </a:lnTo>
                <a:lnTo>
                  <a:pt x="3525" y="753"/>
                </a:lnTo>
                <a:lnTo>
                  <a:pt x="3531" y="755"/>
                </a:lnTo>
                <a:lnTo>
                  <a:pt x="3538" y="756"/>
                </a:lnTo>
                <a:lnTo>
                  <a:pt x="3545" y="758"/>
                </a:lnTo>
                <a:lnTo>
                  <a:pt x="3551" y="760"/>
                </a:lnTo>
                <a:lnTo>
                  <a:pt x="3559" y="763"/>
                </a:lnTo>
                <a:lnTo>
                  <a:pt x="3564" y="767"/>
                </a:lnTo>
                <a:lnTo>
                  <a:pt x="3570" y="772"/>
                </a:lnTo>
                <a:lnTo>
                  <a:pt x="3575" y="777"/>
                </a:lnTo>
                <a:lnTo>
                  <a:pt x="3580" y="782"/>
                </a:lnTo>
                <a:lnTo>
                  <a:pt x="3651" y="874"/>
                </a:lnTo>
                <a:lnTo>
                  <a:pt x="3655" y="880"/>
                </a:lnTo>
                <a:lnTo>
                  <a:pt x="3658" y="887"/>
                </a:lnTo>
                <a:lnTo>
                  <a:pt x="3661" y="894"/>
                </a:lnTo>
                <a:lnTo>
                  <a:pt x="3663" y="900"/>
                </a:lnTo>
                <a:lnTo>
                  <a:pt x="3665" y="907"/>
                </a:lnTo>
                <a:lnTo>
                  <a:pt x="3665" y="914"/>
                </a:lnTo>
                <a:lnTo>
                  <a:pt x="3666" y="921"/>
                </a:lnTo>
                <a:lnTo>
                  <a:pt x="3665" y="928"/>
                </a:lnTo>
                <a:lnTo>
                  <a:pt x="3664" y="934"/>
                </a:lnTo>
                <a:lnTo>
                  <a:pt x="3662" y="941"/>
                </a:lnTo>
                <a:lnTo>
                  <a:pt x="3659" y="949"/>
                </a:lnTo>
                <a:lnTo>
                  <a:pt x="3656" y="955"/>
                </a:lnTo>
                <a:lnTo>
                  <a:pt x="3653" y="961"/>
                </a:lnTo>
                <a:lnTo>
                  <a:pt x="3648" y="966"/>
                </a:lnTo>
                <a:lnTo>
                  <a:pt x="3643" y="971"/>
                </a:lnTo>
                <a:lnTo>
                  <a:pt x="3638" y="976"/>
                </a:lnTo>
                <a:lnTo>
                  <a:pt x="3548" y="1045"/>
                </a:lnTo>
                <a:lnTo>
                  <a:pt x="3579" y="1095"/>
                </a:lnTo>
                <a:lnTo>
                  <a:pt x="3607" y="1145"/>
                </a:lnTo>
                <a:lnTo>
                  <a:pt x="3635" y="1195"/>
                </a:lnTo>
                <a:lnTo>
                  <a:pt x="3659" y="1247"/>
                </a:lnTo>
                <a:lnTo>
                  <a:pt x="3668" y="1244"/>
                </a:lnTo>
                <a:lnTo>
                  <a:pt x="3780" y="1214"/>
                </a:lnTo>
                <a:lnTo>
                  <a:pt x="3787" y="1213"/>
                </a:lnTo>
                <a:lnTo>
                  <a:pt x="3794" y="1212"/>
                </a:lnTo>
                <a:lnTo>
                  <a:pt x="3801" y="1212"/>
                </a:lnTo>
                <a:lnTo>
                  <a:pt x="3808" y="1212"/>
                </a:lnTo>
                <a:lnTo>
                  <a:pt x="3816" y="1214"/>
                </a:lnTo>
                <a:lnTo>
                  <a:pt x="3823" y="1215"/>
                </a:lnTo>
                <a:lnTo>
                  <a:pt x="3829" y="1218"/>
                </a:lnTo>
                <a:lnTo>
                  <a:pt x="3835" y="1221"/>
                </a:lnTo>
                <a:lnTo>
                  <a:pt x="3841" y="1225"/>
                </a:lnTo>
                <a:lnTo>
                  <a:pt x="3847" y="1229"/>
                </a:lnTo>
                <a:lnTo>
                  <a:pt x="3852" y="1234"/>
                </a:lnTo>
                <a:lnTo>
                  <a:pt x="3856" y="1239"/>
                </a:lnTo>
                <a:lnTo>
                  <a:pt x="3860" y="1245"/>
                </a:lnTo>
                <a:lnTo>
                  <a:pt x="3864" y="1251"/>
                </a:lnTo>
                <a:lnTo>
                  <a:pt x="3867" y="1258"/>
                </a:lnTo>
                <a:lnTo>
                  <a:pt x="3869" y="1266"/>
                </a:lnTo>
                <a:lnTo>
                  <a:pt x="3900" y="1377"/>
                </a:lnTo>
                <a:lnTo>
                  <a:pt x="3901" y="1384"/>
                </a:lnTo>
                <a:lnTo>
                  <a:pt x="3902" y="1392"/>
                </a:lnTo>
                <a:lnTo>
                  <a:pt x="3902" y="1399"/>
                </a:lnTo>
                <a:lnTo>
                  <a:pt x="3901" y="1406"/>
                </a:lnTo>
                <a:lnTo>
                  <a:pt x="3900" y="1413"/>
                </a:lnTo>
                <a:lnTo>
                  <a:pt x="3898" y="1420"/>
                </a:lnTo>
                <a:lnTo>
                  <a:pt x="3896" y="1426"/>
                </a:lnTo>
                <a:lnTo>
                  <a:pt x="3892" y="1432"/>
                </a:lnTo>
                <a:lnTo>
                  <a:pt x="3889" y="1438"/>
                </a:lnTo>
                <a:lnTo>
                  <a:pt x="3884" y="1444"/>
                </a:lnTo>
                <a:lnTo>
                  <a:pt x="3880" y="1449"/>
                </a:lnTo>
                <a:lnTo>
                  <a:pt x="3873" y="1453"/>
                </a:lnTo>
                <a:lnTo>
                  <a:pt x="3868" y="1458"/>
                </a:lnTo>
                <a:lnTo>
                  <a:pt x="3862" y="1462"/>
                </a:lnTo>
                <a:lnTo>
                  <a:pt x="3855" y="1465"/>
                </a:lnTo>
                <a:lnTo>
                  <a:pt x="3848" y="1467"/>
                </a:lnTo>
                <a:lnTo>
                  <a:pt x="3754" y="1492"/>
                </a:lnTo>
                <a:lnTo>
                  <a:pt x="3767" y="1536"/>
                </a:lnTo>
                <a:lnTo>
                  <a:pt x="3779" y="1580"/>
                </a:lnTo>
                <a:lnTo>
                  <a:pt x="3789" y="1624"/>
                </a:lnTo>
                <a:lnTo>
                  <a:pt x="3798" y="1669"/>
                </a:lnTo>
                <a:lnTo>
                  <a:pt x="3905" y="1653"/>
                </a:lnTo>
                <a:lnTo>
                  <a:pt x="3912" y="1652"/>
                </a:lnTo>
                <a:lnTo>
                  <a:pt x="3919" y="1652"/>
                </a:lnTo>
                <a:lnTo>
                  <a:pt x="3926" y="1652"/>
                </a:lnTo>
                <a:lnTo>
                  <a:pt x="3933" y="1654"/>
                </a:lnTo>
                <a:lnTo>
                  <a:pt x="3941" y="1656"/>
                </a:lnTo>
                <a:lnTo>
                  <a:pt x="3947" y="1658"/>
                </a:lnTo>
                <a:lnTo>
                  <a:pt x="3953" y="1662"/>
                </a:lnTo>
                <a:lnTo>
                  <a:pt x="3959" y="1665"/>
                </a:lnTo>
                <a:lnTo>
                  <a:pt x="3965" y="1670"/>
                </a:lnTo>
                <a:lnTo>
                  <a:pt x="3969" y="1674"/>
                </a:lnTo>
                <a:lnTo>
                  <a:pt x="3974" y="1680"/>
                </a:lnTo>
                <a:lnTo>
                  <a:pt x="3978" y="1685"/>
                </a:lnTo>
                <a:lnTo>
                  <a:pt x="3981" y="1692"/>
                </a:lnTo>
                <a:lnTo>
                  <a:pt x="3984" y="1698"/>
                </a:lnTo>
                <a:lnTo>
                  <a:pt x="3986" y="1705"/>
                </a:lnTo>
                <a:lnTo>
                  <a:pt x="3988" y="1713"/>
                </a:lnTo>
                <a:lnTo>
                  <a:pt x="4007" y="1827"/>
                </a:lnTo>
                <a:lnTo>
                  <a:pt x="4008" y="1834"/>
                </a:lnTo>
                <a:lnTo>
                  <a:pt x="4008" y="1842"/>
                </a:lnTo>
                <a:lnTo>
                  <a:pt x="4007" y="1850"/>
                </a:lnTo>
                <a:lnTo>
                  <a:pt x="4006" y="1856"/>
                </a:lnTo>
                <a:lnTo>
                  <a:pt x="4004" y="1863"/>
                </a:lnTo>
                <a:lnTo>
                  <a:pt x="4000" y="1869"/>
                </a:lnTo>
                <a:lnTo>
                  <a:pt x="3997" y="1876"/>
                </a:lnTo>
                <a:lnTo>
                  <a:pt x="3993" y="1881"/>
                </a:lnTo>
                <a:lnTo>
                  <a:pt x="3989" y="1887"/>
                </a:lnTo>
                <a:lnTo>
                  <a:pt x="3984" y="1892"/>
                </a:lnTo>
                <a:lnTo>
                  <a:pt x="3979" y="1896"/>
                </a:lnTo>
                <a:lnTo>
                  <a:pt x="3973" y="1901"/>
                </a:lnTo>
                <a:lnTo>
                  <a:pt x="3967" y="1905"/>
                </a:lnTo>
                <a:lnTo>
                  <a:pt x="3961" y="1907"/>
                </a:lnTo>
                <a:lnTo>
                  <a:pt x="3954" y="1910"/>
                </a:lnTo>
                <a:lnTo>
                  <a:pt x="3946" y="1911"/>
                </a:lnTo>
                <a:lnTo>
                  <a:pt x="3832" y="1929"/>
                </a:lnTo>
                <a:lnTo>
                  <a:pt x="3831" y="1929"/>
                </a:lnTo>
                <a:lnTo>
                  <a:pt x="3833" y="1990"/>
                </a:lnTo>
                <a:lnTo>
                  <a:pt x="3833" y="2052"/>
                </a:lnTo>
                <a:lnTo>
                  <a:pt x="3831" y="2113"/>
                </a:lnTo>
                <a:lnTo>
                  <a:pt x="3827" y="2174"/>
                </a:lnTo>
                <a:lnTo>
                  <a:pt x="3930" y="2182"/>
                </a:lnTo>
                <a:lnTo>
                  <a:pt x="3937" y="2183"/>
                </a:lnTo>
                <a:lnTo>
                  <a:pt x="3945" y="2185"/>
                </a:lnTo>
                <a:lnTo>
                  <a:pt x="3952" y="2187"/>
                </a:lnTo>
                <a:lnTo>
                  <a:pt x="3958" y="2190"/>
                </a:lnTo>
                <a:lnTo>
                  <a:pt x="3964" y="2194"/>
                </a:lnTo>
                <a:lnTo>
                  <a:pt x="3970" y="2198"/>
                </a:lnTo>
                <a:lnTo>
                  <a:pt x="3975" y="2203"/>
                </a:lnTo>
                <a:lnTo>
                  <a:pt x="3979" y="2208"/>
                </a:lnTo>
                <a:lnTo>
                  <a:pt x="3984" y="2213"/>
                </a:lnTo>
                <a:lnTo>
                  <a:pt x="3987" y="2220"/>
                </a:lnTo>
                <a:lnTo>
                  <a:pt x="3990" y="2226"/>
                </a:lnTo>
                <a:lnTo>
                  <a:pt x="3993" y="2233"/>
                </a:lnTo>
                <a:lnTo>
                  <a:pt x="3995" y="2239"/>
                </a:lnTo>
                <a:lnTo>
                  <a:pt x="3996" y="2246"/>
                </a:lnTo>
                <a:lnTo>
                  <a:pt x="3996" y="2253"/>
                </a:lnTo>
                <a:lnTo>
                  <a:pt x="3996" y="2261"/>
                </a:lnTo>
                <a:lnTo>
                  <a:pt x="3986" y="2377"/>
                </a:lnTo>
                <a:lnTo>
                  <a:pt x="3986" y="2384"/>
                </a:lnTo>
                <a:lnTo>
                  <a:pt x="3984" y="2391"/>
                </a:lnTo>
                <a:lnTo>
                  <a:pt x="3981" y="2398"/>
                </a:lnTo>
                <a:lnTo>
                  <a:pt x="3979" y="2404"/>
                </a:lnTo>
                <a:lnTo>
                  <a:pt x="3975" y="2411"/>
                </a:lnTo>
                <a:lnTo>
                  <a:pt x="3971" y="2417"/>
                </a:lnTo>
                <a:lnTo>
                  <a:pt x="3966" y="2422"/>
                </a:lnTo>
                <a:lnTo>
                  <a:pt x="3961" y="2426"/>
                </a:lnTo>
                <a:lnTo>
                  <a:pt x="3956" y="2431"/>
                </a:lnTo>
                <a:lnTo>
                  <a:pt x="3950" y="2434"/>
                </a:lnTo>
                <a:lnTo>
                  <a:pt x="3944" y="2437"/>
                </a:lnTo>
                <a:lnTo>
                  <a:pt x="3936" y="2440"/>
                </a:lnTo>
                <a:lnTo>
                  <a:pt x="3930" y="2442"/>
                </a:lnTo>
                <a:lnTo>
                  <a:pt x="3923" y="2443"/>
                </a:lnTo>
                <a:lnTo>
                  <a:pt x="3915" y="2443"/>
                </a:lnTo>
                <a:lnTo>
                  <a:pt x="3908" y="2443"/>
                </a:lnTo>
                <a:lnTo>
                  <a:pt x="3792" y="2434"/>
                </a:lnTo>
                <a:lnTo>
                  <a:pt x="3787" y="2433"/>
                </a:lnTo>
                <a:lnTo>
                  <a:pt x="3773" y="2488"/>
                </a:lnTo>
                <a:lnTo>
                  <a:pt x="3758" y="2543"/>
                </a:lnTo>
                <a:lnTo>
                  <a:pt x="3741" y="2596"/>
                </a:lnTo>
                <a:lnTo>
                  <a:pt x="3722" y="2650"/>
                </a:lnTo>
                <a:lnTo>
                  <a:pt x="3823" y="2693"/>
                </a:lnTo>
                <a:lnTo>
                  <a:pt x="3829" y="2697"/>
                </a:lnTo>
                <a:lnTo>
                  <a:pt x="3835" y="2700"/>
                </a:lnTo>
                <a:lnTo>
                  <a:pt x="3841" y="2705"/>
                </a:lnTo>
                <a:lnTo>
                  <a:pt x="3846" y="2710"/>
                </a:lnTo>
                <a:lnTo>
                  <a:pt x="3851" y="2715"/>
                </a:lnTo>
                <a:lnTo>
                  <a:pt x="3855" y="2720"/>
                </a:lnTo>
                <a:lnTo>
                  <a:pt x="3858" y="2727"/>
                </a:lnTo>
                <a:lnTo>
                  <a:pt x="3861" y="2734"/>
                </a:lnTo>
                <a:lnTo>
                  <a:pt x="3863" y="2740"/>
                </a:lnTo>
                <a:lnTo>
                  <a:pt x="3865" y="2747"/>
                </a:lnTo>
                <a:lnTo>
                  <a:pt x="3866" y="2754"/>
                </a:lnTo>
                <a:lnTo>
                  <a:pt x="3866" y="2761"/>
                </a:lnTo>
                <a:lnTo>
                  <a:pt x="3865" y="2768"/>
                </a:lnTo>
                <a:lnTo>
                  <a:pt x="3864" y="2775"/>
                </a:lnTo>
                <a:lnTo>
                  <a:pt x="3862" y="2782"/>
                </a:lnTo>
                <a:lnTo>
                  <a:pt x="3860" y="2790"/>
                </a:lnTo>
                <a:lnTo>
                  <a:pt x="3814" y="2896"/>
                </a:lnTo>
                <a:lnTo>
                  <a:pt x="3810" y="2902"/>
                </a:lnTo>
                <a:lnTo>
                  <a:pt x="3806" y="2908"/>
                </a:lnTo>
                <a:lnTo>
                  <a:pt x="3802" y="2914"/>
                </a:lnTo>
                <a:lnTo>
                  <a:pt x="3797" y="2920"/>
                </a:lnTo>
                <a:lnTo>
                  <a:pt x="3792" y="2924"/>
                </a:lnTo>
                <a:lnTo>
                  <a:pt x="3786" y="2928"/>
                </a:lnTo>
                <a:lnTo>
                  <a:pt x="3780" y="2932"/>
                </a:lnTo>
                <a:lnTo>
                  <a:pt x="3774" y="2935"/>
                </a:lnTo>
                <a:lnTo>
                  <a:pt x="3767" y="2937"/>
                </a:lnTo>
                <a:lnTo>
                  <a:pt x="3761" y="2938"/>
                </a:lnTo>
                <a:lnTo>
                  <a:pt x="3754" y="2939"/>
                </a:lnTo>
                <a:lnTo>
                  <a:pt x="3746" y="2940"/>
                </a:lnTo>
                <a:lnTo>
                  <a:pt x="3739" y="2939"/>
                </a:lnTo>
                <a:lnTo>
                  <a:pt x="3732" y="2938"/>
                </a:lnTo>
                <a:lnTo>
                  <a:pt x="3725" y="2936"/>
                </a:lnTo>
                <a:lnTo>
                  <a:pt x="3718" y="2934"/>
                </a:lnTo>
                <a:lnTo>
                  <a:pt x="3615" y="2889"/>
                </a:lnTo>
                <a:lnTo>
                  <a:pt x="3591" y="2933"/>
                </a:lnTo>
                <a:lnTo>
                  <a:pt x="3565" y="2976"/>
                </a:lnTo>
                <a:lnTo>
                  <a:pt x="3538" y="3020"/>
                </a:lnTo>
                <a:lnTo>
                  <a:pt x="3510" y="3063"/>
                </a:lnTo>
                <a:lnTo>
                  <a:pt x="3592" y="3123"/>
                </a:lnTo>
                <a:lnTo>
                  <a:pt x="3598" y="3128"/>
                </a:lnTo>
                <a:lnTo>
                  <a:pt x="3603" y="3133"/>
                </a:lnTo>
                <a:lnTo>
                  <a:pt x="3607" y="3139"/>
                </a:lnTo>
                <a:lnTo>
                  <a:pt x="3611" y="3145"/>
                </a:lnTo>
                <a:lnTo>
                  <a:pt x="3614" y="3151"/>
                </a:lnTo>
                <a:lnTo>
                  <a:pt x="3617" y="3157"/>
                </a:lnTo>
                <a:lnTo>
                  <a:pt x="3619" y="3164"/>
                </a:lnTo>
                <a:lnTo>
                  <a:pt x="3621" y="3171"/>
                </a:lnTo>
                <a:lnTo>
                  <a:pt x="3622" y="3178"/>
                </a:lnTo>
                <a:lnTo>
                  <a:pt x="3622" y="3185"/>
                </a:lnTo>
                <a:lnTo>
                  <a:pt x="3621" y="3192"/>
                </a:lnTo>
                <a:lnTo>
                  <a:pt x="3619" y="3199"/>
                </a:lnTo>
                <a:lnTo>
                  <a:pt x="3617" y="3206"/>
                </a:lnTo>
                <a:lnTo>
                  <a:pt x="3614" y="3212"/>
                </a:lnTo>
                <a:lnTo>
                  <a:pt x="3611" y="3219"/>
                </a:lnTo>
                <a:lnTo>
                  <a:pt x="3607" y="3225"/>
                </a:lnTo>
                <a:lnTo>
                  <a:pt x="3538" y="3319"/>
                </a:lnTo>
                <a:lnTo>
                  <a:pt x="3534" y="3324"/>
                </a:lnTo>
                <a:lnTo>
                  <a:pt x="3528" y="3329"/>
                </a:lnTo>
                <a:lnTo>
                  <a:pt x="3523" y="3334"/>
                </a:lnTo>
                <a:lnTo>
                  <a:pt x="3517" y="3338"/>
                </a:lnTo>
                <a:lnTo>
                  <a:pt x="3511" y="3341"/>
                </a:lnTo>
                <a:lnTo>
                  <a:pt x="3505" y="3344"/>
                </a:lnTo>
                <a:lnTo>
                  <a:pt x="3498" y="3346"/>
                </a:lnTo>
                <a:lnTo>
                  <a:pt x="3490" y="3347"/>
                </a:lnTo>
                <a:lnTo>
                  <a:pt x="3483" y="3348"/>
                </a:lnTo>
                <a:lnTo>
                  <a:pt x="3476" y="3348"/>
                </a:lnTo>
                <a:lnTo>
                  <a:pt x="3470" y="3347"/>
                </a:lnTo>
                <a:lnTo>
                  <a:pt x="3463" y="3346"/>
                </a:lnTo>
                <a:lnTo>
                  <a:pt x="3456" y="3344"/>
                </a:lnTo>
                <a:lnTo>
                  <a:pt x="3449" y="3341"/>
                </a:lnTo>
                <a:lnTo>
                  <a:pt x="3443" y="3338"/>
                </a:lnTo>
                <a:lnTo>
                  <a:pt x="3437" y="3334"/>
                </a:lnTo>
                <a:lnTo>
                  <a:pt x="3345" y="3266"/>
                </a:lnTo>
                <a:lnTo>
                  <a:pt x="3306" y="3307"/>
                </a:lnTo>
                <a:lnTo>
                  <a:pt x="3266" y="3346"/>
                </a:lnTo>
                <a:lnTo>
                  <a:pt x="3224" y="3385"/>
                </a:lnTo>
                <a:lnTo>
                  <a:pt x="3181" y="3421"/>
                </a:lnTo>
                <a:lnTo>
                  <a:pt x="3190" y="3430"/>
                </a:lnTo>
                <a:lnTo>
                  <a:pt x="3197" y="3439"/>
                </a:lnTo>
                <a:lnTo>
                  <a:pt x="3264" y="3534"/>
                </a:lnTo>
                <a:lnTo>
                  <a:pt x="3267" y="3540"/>
                </a:lnTo>
                <a:lnTo>
                  <a:pt x="3271" y="3546"/>
                </a:lnTo>
                <a:lnTo>
                  <a:pt x="3273" y="3554"/>
                </a:lnTo>
                <a:lnTo>
                  <a:pt x="3275" y="3561"/>
                </a:lnTo>
                <a:lnTo>
                  <a:pt x="3276" y="3567"/>
                </a:lnTo>
                <a:lnTo>
                  <a:pt x="3276" y="3574"/>
                </a:lnTo>
                <a:lnTo>
                  <a:pt x="3276" y="3581"/>
                </a:lnTo>
                <a:lnTo>
                  <a:pt x="3275" y="3588"/>
                </a:lnTo>
                <a:lnTo>
                  <a:pt x="3274" y="3595"/>
                </a:lnTo>
                <a:lnTo>
                  <a:pt x="3272" y="3601"/>
                </a:lnTo>
                <a:lnTo>
                  <a:pt x="3269" y="3608"/>
                </a:lnTo>
                <a:lnTo>
                  <a:pt x="3266" y="3614"/>
                </a:lnTo>
                <a:lnTo>
                  <a:pt x="3262" y="3620"/>
                </a:lnTo>
                <a:lnTo>
                  <a:pt x="3257" y="3626"/>
                </a:lnTo>
                <a:lnTo>
                  <a:pt x="3252" y="3631"/>
                </a:lnTo>
                <a:lnTo>
                  <a:pt x="3246" y="3635"/>
                </a:lnTo>
                <a:lnTo>
                  <a:pt x="3150" y="3702"/>
                </a:lnTo>
                <a:lnTo>
                  <a:pt x="3144" y="3706"/>
                </a:lnTo>
                <a:lnTo>
                  <a:pt x="3138" y="3709"/>
                </a:lnTo>
                <a:lnTo>
                  <a:pt x="3131" y="3711"/>
                </a:lnTo>
                <a:lnTo>
                  <a:pt x="3124" y="3713"/>
                </a:lnTo>
                <a:lnTo>
                  <a:pt x="3117" y="3714"/>
                </a:lnTo>
                <a:lnTo>
                  <a:pt x="3109" y="3715"/>
                </a:lnTo>
                <a:lnTo>
                  <a:pt x="3103" y="3715"/>
                </a:lnTo>
                <a:lnTo>
                  <a:pt x="3096" y="3714"/>
                </a:lnTo>
                <a:lnTo>
                  <a:pt x="3089" y="3712"/>
                </a:lnTo>
                <a:lnTo>
                  <a:pt x="3082" y="3710"/>
                </a:lnTo>
                <a:lnTo>
                  <a:pt x="3076" y="3707"/>
                </a:lnTo>
                <a:lnTo>
                  <a:pt x="3070" y="3704"/>
                </a:lnTo>
                <a:lnTo>
                  <a:pt x="3064" y="3700"/>
                </a:lnTo>
                <a:lnTo>
                  <a:pt x="3059" y="3695"/>
                </a:lnTo>
                <a:lnTo>
                  <a:pt x="3054" y="3690"/>
                </a:lnTo>
                <a:lnTo>
                  <a:pt x="3049" y="3684"/>
                </a:lnTo>
                <a:lnTo>
                  <a:pt x="2982" y="3589"/>
                </a:lnTo>
                <a:lnTo>
                  <a:pt x="2977" y="3581"/>
                </a:lnTo>
                <a:lnTo>
                  <a:pt x="2973" y="3572"/>
                </a:lnTo>
                <a:lnTo>
                  <a:pt x="2925" y="3602"/>
                </a:lnTo>
                <a:lnTo>
                  <a:pt x="2874" y="3630"/>
                </a:lnTo>
                <a:lnTo>
                  <a:pt x="2823" y="3656"/>
                </a:lnTo>
                <a:lnTo>
                  <a:pt x="2772" y="3682"/>
                </a:lnTo>
                <a:lnTo>
                  <a:pt x="2778" y="3690"/>
                </a:lnTo>
                <a:lnTo>
                  <a:pt x="2783" y="3700"/>
                </a:lnTo>
                <a:lnTo>
                  <a:pt x="2825" y="3809"/>
                </a:lnTo>
                <a:lnTo>
                  <a:pt x="2827" y="3816"/>
                </a:lnTo>
                <a:lnTo>
                  <a:pt x="2829" y="3823"/>
                </a:lnTo>
                <a:lnTo>
                  <a:pt x="2829" y="3830"/>
                </a:lnTo>
                <a:lnTo>
                  <a:pt x="2830" y="3837"/>
                </a:lnTo>
                <a:lnTo>
                  <a:pt x="2829" y="3844"/>
                </a:lnTo>
                <a:lnTo>
                  <a:pt x="2828" y="3851"/>
                </a:lnTo>
                <a:lnTo>
                  <a:pt x="2826" y="3857"/>
                </a:lnTo>
                <a:lnTo>
                  <a:pt x="2823" y="3864"/>
                </a:lnTo>
                <a:lnTo>
                  <a:pt x="2820" y="3871"/>
                </a:lnTo>
                <a:lnTo>
                  <a:pt x="2817" y="3877"/>
                </a:lnTo>
                <a:lnTo>
                  <a:pt x="2812" y="3882"/>
                </a:lnTo>
                <a:lnTo>
                  <a:pt x="2808" y="3887"/>
                </a:lnTo>
                <a:lnTo>
                  <a:pt x="2802" y="3892"/>
                </a:lnTo>
                <a:lnTo>
                  <a:pt x="2797" y="3896"/>
                </a:lnTo>
                <a:lnTo>
                  <a:pt x="2789" y="3900"/>
                </a:lnTo>
                <a:lnTo>
                  <a:pt x="2783" y="3903"/>
                </a:lnTo>
                <a:lnTo>
                  <a:pt x="2675" y="3945"/>
                </a:lnTo>
                <a:lnTo>
                  <a:pt x="2668" y="3947"/>
                </a:lnTo>
                <a:lnTo>
                  <a:pt x="2660" y="3949"/>
                </a:lnTo>
                <a:lnTo>
                  <a:pt x="2653" y="3949"/>
                </a:lnTo>
                <a:lnTo>
                  <a:pt x="2646" y="3950"/>
                </a:lnTo>
                <a:lnTo>
                  <a:pt x="2639" y="3949"/>
                </a:lnTo>
                <a:lnTo>
                  <a:pt x="2632" y="3948"/>
                </a:lnTo>
                <a:lnTo>
                  <a:pt x="2626" y="3946"/>
                </a:lnTo>
                <a:lnTo>
                  <a:pt x="2619" y="3943"/>
                </a:lnTo>
                <a:lnTo>
                  <a:pt x="2613" y="3940"/>
                </a:lnTo>
                <a:lnTo>
                  <a:pt x="2607" y="3937"/>
                </a:lnTo>
                <a:lnTo>
                  <a:pt x="2601" y="3931"/>
                </a:lnTo>
                <a:lnTo>
                  <a:pt x="2596" y="3927"/>
                </a:lnTo>
                <a:lnTo>
                  <a:pt x="2591" y="3921"/>
                </a:lnTo>
                <a:lnTo>
                  <a:pt x="2587" y="3916"/>
                </a:lnTo>
                <a:lnTo>
                  <a:pt x="2583" y="3909"/>
                </a:lnTo>
                <a:lnTo>
                  <a:pt x="2580" y="3903"/>
                </a:lnTo>
                <a:lnTo>
                  <a:pt x="2539" y="3794"/>
                </a:lnTo>
                <a:lnTo>
                  <a:pt x="2535" y="3783"/>
                </a:lnTo>
                <a:lnTo>
                  <a:pt x="2533" y="3771"/>
                </a:lnTo>
                <a:lnTo>
                  <a:pt x="2483" y="3786"/>
                </a:lnTo>
                <a:lnTo>
                  <a:pt x="2431" y="3798"/>
                </a:lnTo>
                <a:lnTo>
                  <a:pt x="2379" y="3811"/>
                </a:lnTo>
                <a:lnTo>
                  <a:pt x="2327" y="3820"/>
                </a:lnTo>
                <a:lnTo>
                  <a:pt x="2328" y="3823"/>
                </a:lnTo>
                <a:lnTo>
                  <a:pt x="2358" y="3936"/>
                </a:lnTo>
                <a:lnTo>
                  <a:pt x="2360" y="3943"/>
                </a:lnTo>
                <a:lnTo>
                  <a:pt x="2361" y="3950"/>
                </a:lnTo>
                <a:lnTo>
                  <a:pt x="2361" y="3957"/>
                </a:lnTo>
                <a:lnTo>
                  <a:pt x="2360" y="3964"/>
                </a:lnTo>
                <a:lnTo>
                  <a:pt x="2359" y="3971"/>
                </a:lnTo>
                <a:lnTo>
                  <a:pt x="2357" y="3977"/>
                </a:lnTo>
                <a:lnTo>
                  <a:pt x="2355" y="3984"/>
                </a:lnTo>
                <a:lnTo>
                  <a:pt x="2351" y="3990"/>
                </a:lnTo>
                <a:lnTo>
                  <a:pt x="2348" y="3996"/>
                </a:lnTo>
                <a:lnTo>
                  <a:pt x="2342" y="4002"/>
                </a:lnTo>
                <a:lnTo>
                  <a:pt x="2338" y="4007"/>
                </a:lnTo>
                <a:lnTo>
                  <a:pt x="2332" y="4012"/>
                </a:lnTo>
                <a:lnTo>
                  <a:pt x="2327" y="4016"/>
                </a:lnTo>
                <a:lnTo>
                  <a:pt x="2320" y="4019"/>
                </a:lnTo>
                <a:lnTo>
                  <a:pt x="2314" y="4022"/>
                </a:lnTo>
                <a:lnTo>
                  <a:pt x="2307" y="4024"/>
                </a:lnTo>
                <a:lnTo>
                  <a:pt x="2195" y="4054"/>
                </a:lnTo>
                <a:lnTo>
                  <a:pt x="2187" y="4056"/>
                </a:lnTo>
                <a:lnTo>
                  <a:pt x="2180" y="4057"/>
                </a:lnTo>
                <a:lnTo>
                  <a:pt x="2173" y="4057"/>
                </a:lnTo>
                <a:lnTo>
                  <a:pt x="2166" y="4056"/>
                </a:lnTo>
                <a:lnTo>
                  <a:pt x="2159" y="4055"/>
                </a:lnTo>
                <a:lnTo>
                  <a:pt x="2152" y="4053"/>
                </a:lnTo>
                <a:lnTo>
                  <a:pt x="2145" y="4050"/>
                </a:lnTo>
                <a:lnTo>
                  <a:pt x="2139" y="4047"/>
                </a:lnTo>
                <a:lnTo>
                  <a:pt x="2133" y="4043"/>
                </a:lnTo>
                <a:lnTo>
                  <a:pt x="2128" y="4039"/>
                </a:lnTo>
                <a:lnTo>
                  <a:pt x="2123" y="4034"/>
                </a:lnTo>
                <a:lnTo>
                  <a:pt x="2118" y="4029"/>
                </a:lnTo>
                <a:lnTo>
                  <a:pt x="2114" y="4023"/>
                </a:lnTo>
                <a:lnTo>
                  <a:pt x="2111" y="4017"/>
                </a:lnTo>
                <a:lnTo>
                  <a:pt x="2108" y="4011"/>
                </a:lnTo>
                <a:lnTo>
                  <a:pt x="2106" y="4004"/>
                </a:lnTo>
                <a:lnTo>
                  <a:pt x="2075" y="3891"/>
                </a:lnTo>
                <a:lnTo>
                  <a:pt x="2073" y="3880"/>
                </a:lnTo>
                <a:lnTo>
                  <a:pt x="2073" y="3868"/>
                </a:lnTo>
                <a:lnTo>
                  <a:pt x="2074" y="3857"/>
                </a:lnTo>
                <a:lnTo>
                  <a:pt x="2077" y="3846"/>
                </a:lnTo>
                <a:lnTo>
                  <a:pt x="2020" y="3848"/>
                </a:lnTo>
                <a:lnTo>
                  <a:pt x="1964" y="3847"/>
                </a:lnTo>
                <a:lnTo>
                  <a:pt x="1908" y="3845"/>
                </a:lnTo>
                <a:lnTo>
                  <a:pt x="1851" y="3841"/>
                </a:lnTo>
                <a:lnTo>
                  <a:pt x="1851" y="3848"/>
                </a:lnTo>
                <a:lnTo>
                  <a:pt x="1851" y="3854"/>
                </a:lnTo>
                <a:lnTo>
                  <a:pt x="1835" y="3970"/>
                </a:lnTo>
                <a:lnTo>
                  <a:pt x="1834" y="3977"/>
                </a:lnTo>
                <a:lnTo>
                  <a:pt x="1832" y="3984"/>
                </a:lnTo>
                <a:lnTo>
                  <a:pt x="1829" y="3991"/>
                </a:lnTo>
                <a:lnTo>
                  <a:pt x="1826" y="3998"/>
                </a:lnTo>
                <a:lnTo>
                  <a:pt x="1822" y="4004"/>
                </a:lnTo>
                <a:lnTo>
                  <a:pt x="1818" y="4009"/>
                </a:lnTo>
                <a:lnTo>
                  <a:pt x="1813" y="4014"/>
                </a:lnTo>
                <a:lnTo>
                  <a:pt x="1808" y="4018"/>
                </a:lnTo>
                <a:lnTo>
                  <a:pt x="1802" y="4022"/>
                </a:lnTo>
                <a:lnTo>
                  <a:pt x="1796" y="4026"/>
                </a:lnTo>
                <a:lnTo>
                  <a:pt x="1790" y="4029"/>
                </a:lnTo>
                <a:lnTo>
                  <a:pt x="1783" y="4031"/>
                </a:lnTo>
                <a:lnTo>
                  <a:pt x="1776" y="4032"/>
                </a:lnTo>
                <a:lnTo>
                  <a:pt x="1768" y="4033"/>
                </a:lnTo>
                <a:lnTo>
                  <a:pt x="1761" y="4033"/>
                </a:lnTo>
                <a:lnTo>
                  <a:pt x="1754" y="4033"/>
                </a:lnTo>
                <a:lnTo>
                  <a:pt x="1638" y="4018"/>
                </a:lnTo>
                <a:lnTo>
                  <a:pt x="1631" y="4017"/>
                </a:lnTo>
                <a:lnTo>
                  <a:pt x="1624" y="4015"/>
                </a:lnTo>
                <a:lnTo>
                  <a:pt x="1618" y="4012"/>
                </a:lnTo>
                <a:lnTo>
                  <a:pt x="1611" y="4009"/>
                </a:lnTo>
                <a:lnTo>
                  <a:pt x="1606" y="4005"/>
                </a:lnTo>
                <a:lnTo>
                  <a:pt x="1600" y="4001"/>
                </a:lnTo>
                <a:lnTo>
                  <a:pt x="1595" y="3995"/>
                </a:lnTo>
                <a:lnTo>
                  <a:pt x="1591" y="3990"/>
                </a:lnTo>
                <a:lnTo>
                  <a:pt x="1587" y="3984"/>
                </a:lnTo>
                <a:lnTo>
                  <a:pt x="1584" y="3978"/>
                </a:lnTo>
                <a:lnTo>
                  <a:pt x="1580" y="3972"/>
                </a:lnTo>
                <a:lnTo>
                  <a:pt x="1578" y="3965"/>
                </a:lnTo>
                <a:lnTo>
                  <a:pt x="1576" y="3958"/>
                </a:lnTo>
                <a:lnTo>
                  <a:pt x="1575" y="3951"/>
                </a:lnTo>
                <a:lnTo>
                  <a:pt x="1575" y="3944"/>
                </a:lnTo>
                <a:lnTo>
                  <a:pt x="1576" y="3937"/>
                </a:lnTo>
                <a:lnTo>
                  <a:pt x="1591" y="3821"/>
                </a:lnTo>
                <a:lnTo>
                  <a:pt x="1594" y="3811"/>
                </a:lnTo>
                <a:lnTo>
                  <a:pt x="1597" y="3800"/>
                </a:lnTo>
                <a:lnTo>
                  <a:pt x="1541" y="3786"/>
                </a:lnTo>
                <a:lnTo>
                  <a:pt x="1486" y="3771"/>
                </a:lnTo>
                <a:lnTo>
                  <a:pt x="1431" y="3754"/>
                </a:lnTo>
                <a:lnTo>
                  <a:pt x="1376" y="3734"/>
                </a:lnTo>
                <a:lnTo>
                  <a:pt x="1338" y="3837"/>
                </a:lnTo>
                <a:lnTo>
                  <a:pt x="1335" y="3844"/>
                </a:lnTo>
                <a:lnTo>
                  <a:pt x="1332" y="3850"/>
                </a:lnTo>
                <a:lnTo>
                  <a:pt x="1327" y="3856"/>
                </a:lnTo>
                <a:lnTo>
                  <a:pt x="1322" y="3861"/>
                </a:lnTo>
                <a:lnTo>
                  <a:pt x="1317" y="3866"/>
                </a:lnTo>
                <a:lnTo>
                  <a:pt x="1312" y="3872"/>
                </a:lnTo>
                <a:lnTo>
                  <a:pt x="1306" y="3875"/>
                </a:lnTo>
                <a:lnTo>
                  <a:pt x="1300" y="3878"/>
                </a:lnTo>
                <a:lnTo>
                  <a:pt x="1293" y="3881"/>
                </a:lnTo>
                <a:lnTo>
                  <a:pt x="1287" y="3883"/>
                </a:lnTo>
                <a:lnTo>
                  <a:pt x="1280" y="3884"/>
                </a:lnTo>
                <a:lnTo>
                  <a:pt x="1273" y="3885"/>
                </a:lnTo>
                <a:lnTo>
                  <a:pt x="1266" y="3885"/>
                </a:lnTo>
                <a:lnTo>
                  <a:pt x="1258" y="3884"/>
                </a:lnTo>
                <a:lnTo>
                  <a:pt x="1251" y="3883"/>
                </a:lnTo>
                <a:lnTo>
                  <a:pt x="1244" y="3880"/>
                </a:lnTo>
                <a:lnTo>
                  <a:pt x="1135" y="3839"/>
                </a:lnTo>
                <a:lnTo>
                  <a:pt x="1128" y="3836"/>
                </a:lnTo>
                <a:lnTo>
                  <a:pt x="1122" y="3833"/>
                </a:lnTo>
                <a:lnTo>
                  <a:pt x="1116" y="3829"/>
                </a:lnTo>
                <a:lnTo>
                  <a:pt x="1111" y="3824"/>
                </a:lnTo>
                <a:lnTo>
                  <a:pt x="1106" y="3819"/>
                </a:lnTo>
                <a:lnTo>
                  <a:pt x="1102" y="3814"/>
                </a:lnTo>
                <a:lnTo>
                  <a:pt x="1098" y="3808"/>
                </a:lnTo>
                <a:lnTo>
                  <a:pt x="1095" y="3801"/>
                </a:lnTo>
                <a:lnTo>
                  <a:pt x="1092" y="3794"/>
                </a:lnTo>
                <a:lnTo>
                  <a:pt x="1090" y="3788"/>
                </a:lnTo>
                <a:lnTo>
                  <a:pt x="1089" y="3781"/>
                </a:lnTo>
                <a:lnTo>
                  <a:pt x="1088" y="3774"/>
                </a:lnTo>
                <a:lnTo>
                  <a:pt x="1088" y="3767"/>
                </a:lnTo>
                <a:lnTo>
                  <a:pt x="1089" y="3760"/>
                </a:lnTo>
                <a:lnTo>
                  <a:pt x="1091" y="3753"/>
                </a:lnTo>
                <a:lnTo>
                  <a:pt x="1093" y="3746"/>
                </a:lnTo>
                <a:lnTo>
                  <a:pt x="1133" y="3637"/>
                </a:lnTo>
                <a:lnTo>
                  <a:pt x="1139" y="3627"/>
                </a:lnTo>
                <a:lnTo>
                  <a:pt x="1094" y="3601"/>
                </a:lnTo>
                <a:lnTo>
                  <a:pt x="1049" y="3575"/>
                </a:lnTo>
                <a:lnTo>
                  <a:pt x="1006" y="3547"/>
                </a:lnTo>
                <a:lnTo>
                  <a:pt x="964" y="3518"/>
                </a:lnTo>
                <a:lnTo>
                  <a:pt x="885" y="3598"/>
                </a:lnTo>
                <a:lnTo>
                  <a:pt x="878" y="3603"/>
                </a:lnTo>
                <a:lnTo>
                  <a:pt x="872" y="3608"/>
                </a:lnTo>
                <a:lnTo>
                  <a:pt x="866" y="3611"/>
                </a:lnTo>
                <a:lnTo>
                  <a:pt x="860" y="3614"/>
                </a:lnTo>
                <a:lnTo>
                  <a:pt x="853" y="3618"/>
                </a:lnTo>
                <a:lnTo>
                  <a:pt x="847" y="3619"/>
                </a:lnTo>
                <a:lnTo>
                  <a:pt x="840" y="3620"/>
                </a:lnTo>
                <a:lnTo>
                  <a:pt x="833" y="3621"/>
                </a:lnTo>
                <a:lnTo>
                  <a:pt x="826" y="3620"/>
                </a:lnTo>
                <a:lnTo>
                  <a:pt x="818" y="3620"/>
                </a:lnTo>
                <a:lnTo>
                  <a:pt x="812" y="3618"/>
                </a:lnTo>
                <a:lnTo>
                  <a:pt x="805" y="3616"/>
                </a:lnTo>
                <a:lnTo>
                  <a:pt x="799" y="3612"/>
                </a:lnTo>
                <a:lnTo>
                  <a:pt x="793" y="3608"/>
                </a:lnTo>
                <a:lnTo>
                  <a:pt x="787" y="3604"/>
                </a:lnTo>
                <a:lnTo>
                  <a:pt x="781" y="3599"/>
                </a:lnTo>
                <a:lnTo>
                  <a:pt x="699" y="3518"/>
                </a:lnTo>
                <a:lnTo>
                  <a:pt x="694" y="3512"/>
                </a:lnTo>
                <a:lnTo>
                  <a:pt x="689" y="3507"/>
                </a:lnTo>
                <a:lnTo>
                  <a:pt x="685" y="3500"/>
                </a:lnTo>
                <a:lnTo>
                  <a:pt x="682" y="3494"/>
                </a:lnTo>
                <a:lnTo>
                  <a:pt x="680" y="3487"/>
                </a:lnTo>
                <a:lnTo>
                  <a:pt x="678" y="3480"/>
                </a:lnTo>
                <a:lnTo>
                  <a:pt x="677" y="3473"/>
                </a:lnTo>
                <a:lnTo>
                  <a:pt x="677" y="3466"/>
                </a:lnTo>
                <a:lnTo>
                  <a:pt x="677" y="3459"/>
                </a:lnTo>
                <a:lnTo>
                  <a:pt x="678" y="3452"/>
                </a:lnTo>
                <a:lnTo>
                  <a:pt x="679" y="3446"/>
                </a:lnTo>
                <a:lnTo>
                  <a:pt x="682" y="3439"/>
                </a:lnTo>
                <a:lnTo>
                  <a:pt x="685" y="3433"/>
                </a:lnTo>
                <a:lnTo>
                  <a:pt x="688" y="3427"/>
                </a:lnTo>
                <a:lnTo>
                  <a:pt x="693" y="3420"/>
                </a:lnTo>
                <a:lnTo>
                  <a:pt x="698" y="3414"/>
                </a:lnTo>
                <a:lnTo>
                  <a:pt x="760" y="3352"/>
                </a:lnTo>
                <a:lnTo>
                  <a:pt x="720" y="3313"/>
                </a:lnTo>
                <a:lnTo>
                  <a:pt x="680" y="3273"/>
                </a:lnTo>
                <a:lnTo>
                  <a:pt x="643" y="3230"/>
                </a:lnTo>
                <a:lnTo>
                  <a:pt x="605" y="3188"/>
                </a:lnTo>
                <a:lnTo>
                  <a:pt x="528" y="3250"/>
                </a:lnTo>
                <a:lnTo>
                  <a:pt x="522" y="3254"/>
                </a:lnTo>
                <a:lnTo>
                  <a:pt x="516" y="3258"/>
                </a:lnTo>
                <a:lnTo>
                  <a:pt x="509" y="3261"/>
                </a:lnTo>
                <a:lnTo>
                  <a:pt x="503" y="3263"/>
                </a:lnTo>
                <a:lnTo>
                  <a:pt x="495" y="3265"/>
                </a:lnTo>
                <a:lnTo>
                  <a:pt x="488" y="3265"/>
                </a:lnTo>
                <a:lnTo>
                  <a:pt x="481" y="3266"/>
                </a:lnTo>
                <a:lnTo>
                  <a:pt x="474" y="3265"/>
                </a:lnTo>
                <a:lnTo>
                  <a:pt x="468" y="3264"/>
                </a:lnTo>
                <a:lnTo>
                  <a:pt x="461" y="3262"/>
                </a:lnTo>
                <a:lnTo>
                  <a:pt x="454" y="3260"/>
                </a:lnTo>
                <a:lnTo>
                  <a:pt x="448" y="3257"/>
                </a:lnTo>
                <a:lnTo>
                  <a:pt x="442" y="3253"/>
                </a:lnTo>
                <a:lnTo>
                  <a:pt x="435" y="3249"/>
                </a:lnTo>
                <a:lnTo>
                  <a:pt x="430" y="3244"/>
                </a:lnTo>
                <a:lnTo>
                  <a:pt x="425" y="3239"/>
                </a:lnTo>
                <a:lnTo>
                  <a:pt x="353" y="3148"/>
                </a:lnTo>
                <a:lnTo>
                  <a:pt x="348" y="3142"/>
                </a:lnTo>
                <a:lnTo>
                  <a:pt x="345" y="3135"/>
                </a:lnTo>
                <a:lnTo>
                  <a:pt x="342" y="3129"/>
                </a:lnTo>
                <a:lnTo>
                  <a:pt x="340" y="3122"/>
                </a:lnTo>
                <a:lnTo>
                  <a:pt x="338" y="3116"/>
                </a:lnTo>
                <a:lnTo>
                  <a:pt x="337" y="3109"/>
                </a:lnTo>
                <a:lnTo>
                  <a:pt x="337" y="3101"/>
                </a:lnTo>
                <a:lnTo>
                  <a:pt x="337" y="3094"/>
                </a:lnTo>
                <a:lnTo>
                  <a:pt x="339" y="3087"/>
                </a:lnTo>
                <a:lnTo>
                  <a:pt x="340" y="3080"/>
                </a:lnTo>
                <a:lnTo>
                  <a:pt x="343" y="3074"/>
                </a:lnTo>
                <a:lnTo>
                  <a:pt x="346" y="3068"/>
                </a:lnTo>
                <a:lnTo>
                  <a:pt x="349" y="3062"/>
                </a:lnTo>
                <a:lnTo>
                  <a:pt x="354" y="3056"/>
                </a:lnTo>
                <a:lnTo>
                  <a:pt x="358" y="3051"/>
                </a:lnTo>
                <a:lnTo>
                  <a:pt x="364" y="3046"/>
                </a:lnTo>
                <a:lnTo>
                  <a:pt x="453" y="2974"/>
                </a:lnTo>
                <a:lnTo>
                  <a:pt x="424" y="2925"/>
                </a:lnTo>
                <a:lnTo>
                  <a:pt x="397" y="2875"/>
                </a:lnTo>
                <a:lnTo>
                  <a:pt x="370" y="2824"/>
                </a:lnTo>
                <a:lnTo>
                  <a:pt x="347" y="2773"/>
                </a:lnTo>
                <a:lnTo>
                  <a:pt x="257" y="2815"/>
                </a:lnTo>
                <a:lnTo>
                  <a:pt x="251" y="2818"/>
                </a:lnTo>
                <a:lnTo>
                  <a:pt x="243" y="2820"/>
                </a:lnTo>
                <a:lnTo>
                  <a:pt x="236" y="2821"/>
                </a:lnTo>
                <a:lnTo>
                  <a:pt x="229" y="2822"/>
                </a:lnTo>
                <a:lnTo>
                  <a:pt x="222" y="2822"/>
                </a:lnTo>
                <a:lnTo>
                  <a:pt x="215" y="2821"/>
                </a:lnTo>
                <a:lnTo>
                  <a:pt x="208" y="2820"/>
                </a:lnTo>
                <a:lnTo>
                  <a:pt x="202" y="2818"/>
                </a:lnTo>
                <a:lnTo>
                  <a:pt x="195" y="2815"/>
                </a:lnTo>
                <a:lnTo>
                  <a:pt x="189" y="2812"/>
                </a:lnTo>
                <a:lnTo>
                  <a:pt x="182" y="2808"/>
                </a:lnTo>
                <a:lnTo>
                  <a:pt x="177" y="2804"/>
                </a:lnTo>
                <a:lnTo>
                  <a:pt x="172" y="2799"/>
                </a:lnTo>
                <a:lnTo>
                  <a:pt x="168" y="2793"/>
                </a:lnTo>
                <a:lnTo>
                  <a:pt x="164" y="2786"/>
                </a:lnTo>
                <a:lnTo>
                  <a:pt x="160" y="2780"/>
                </a:lnTo>
                <a:lnTo>
                  <a:pt x="110" y="2676"/>
                </a:lnTo>
                <a:lnTo>
                  <a:pt x="108" y="2669"/>
                </a:lnTo>
                <a:lnTo>
                  <a:pt x="106" y="2661"/>
                </a:lnTo>
                <a:lnTo>
                  <a:pt x="104" y="2654"/>
                </a:lnTo>
                <a:lnTo>
                  <a:pt x="104" y="2647"/>
                </a:lnTo>
                <a:lnTo>
                  <a:pt x="104" y="2640"/>
                </a:lnTo>
                <a:lnTo>
                  <a:pt x="104" y="2633"/>
                </a:lnTo>
                <a:lnTo>
                  <a:pt x="106" y="2626"/>
                </a:lnTo>
                <a:lnTo>
                  <a:pt x="108" y="2620"/>
                </a:lnTo>
                <a:lnTo>
                  <a:pt x="110" y="2613"/>
                </a:lnTo>
                <a:lnTo>
                  <a:pt x="114" y="2607"/>
                </a:lnTo>
                <a:lnTo>
                  <a:pt x="118" y="2601"/>
                </a:lnTo>
                <a:lnTo>
                  <a:pt x="123" y="2595"/>
                </a:lnTo>
                <a:lnTo>
                  <a:pt x="128" y="2590"/>
                </a:lnTo>
                <a:lnTo>
                  <a:pt x="133" y="2586"/>
                </a:lnTo>
                <a:lnTo>
                  <a:pt x="139" y="2582"/>
                </a:lnTo>
                <a:lnTo>
                  <a:pt x="146" y="2578"/>
                </a:lnTo>
                <a:lnTo>
                  <a:pt x="251" y="2528"/>
                </a:lnTo>
                <a:lnTo>
                  <a:pt x="257" y="2526"/>
                </a:lnTo>
                <a:lnTo>
                  <a:pt x="242" y="2475"/>
                </a:lnTo>
                <a:lnTo>
                  <a:pt x="230" y="2423"/>
                </a:lnTo>
                <a:lnTo>
                  <a:pt x="219" y="2371"/>
                </a:lnTo>
                <a:lnTo>
                  <a:pt x="210" y="2319"/>
                </a:lnTo>
                <a:lnTo>
                  <a:pt x="112" y="2340"/>
                </a:lnTo>
                <a:lnTo>
                  <a:pt x="105" y="2341"/>
                </a:lnTo>
                <a:lnTo>
                  <a:pt x="98" y="2341"/>
                </a:lnTo>
                <a:lnTo>
                  <a:pt x="91" y="2341"/>
                </a:lnTo>
                <a:lnTo>
                  <a:pt x="84" y="2340"/>
                </a:lnTo>
                <a:lnTo>
                  <a:pt x="77" y="2338"/>
                </a:lnTo>
                <a:lnTo>
                  <a:pt x="71" y="2336"/>
                </a:lnTo>
                <a:lnTo>
                  <a:pt x="64" y="2333"/>
                </a:lnTo>
                <a:lnTo>
                  <a:pt x="58" y="2330"/>
                </a:lnTo>
                <a:lnTo>
                  <a:pt x="52" y="2326"/>
                </a:lnTo>
                <a:lnTo>
                  <a:pt x="46" y="2321"/>
                </a:lnTo>
                <a:lnTo>
                  <a:pt x="42" y="2316"/>
                </a:lnTo>
                <a:lnTo>
                  <a:pt x="37" y="2311"/>
                </a:lnTo>
                <a:lnTo>
                  <a:pt x="34" y="2305"/>
                </a:lnTo>
                <a:lnTo>
                  <a:pt x="30" y="2299"/>
                </a:lnTo>
                <a:lnTo>
                  <a:pt x="28" y="2292"/>
                </a:lnTo>
                <a:lnTo>
                  <a:pt x="26" y="2285"/>
                </a:lnTo>
                <a:lnTo>
                  <a:pt x="1" y="2171"/>
                </a:lnTo>
                <a:lnTo>
                  <a:pt x="0" y="2164"/>
                </a:lnTo>
                <a:lnTo>
                  <a:pt x="0" y="2157"/>
                </a:lnTo>
                <a:lnTo>
                  <a:pt x="0" y="2149"/>
                </a:lnTo>
                <a:lnTo>
                  <a:pt x="1" y="2142"/>
                </a:lnTo>
                <a:lnTo>
                  <a:pt x="2" y="2135"/>
                </a:lnTo>
                <a:lnTo>
                  <a:pt x="5" y="2129"/>
                </a:lnTo>
                <a:lnTo>
                  <a:pt x="8" y="2122"/>
                </a:lnTo>
                <a:lnTo>
                  <a:pt x="11" y="2116"/>
                </a:lnTo>
                <a:lnTo>
                  <a:pt x="15" y="2111"/>
                </a:lnTo>
                <a:lnTo>
                  <a:pt x="19" y="2105"/>
                </a:lnTo>
                <a:lnTo>
                  <a:pt x="24" y="2101"/>
                </a:lnTo>
                <a:lnTo>
                  <a:pt x="30" y="2096"/>
                </a:lnTo>
                <a:lnTo>
                  <a:pt x="36" y="2093"/>
                </a:lnTo>
                <a:lnTo>
                  <a:pt x="42" y="2088"/>
                </a:lnTo>
                <a:lnTo>
                  <a:pt x="49" y="2086"/>
                </a:lnTo>
                <a:lnTo>
                  <a:pt x="57" y="2084"/>
                </a:lnTo>
                <a:lnTo>
                  <a:pt x="170" y="2059"/>
                </a:lnTo>
                <a:lnTo>
                  <a:pt x="178" y="2058"/>
                </a:lnTo>
                <a:lnTo>
                  <a:pt x="187" y="2058"/>
                </a:lnTo>
                <a:lnTo>
                  <a:pt x="187" y="2004"/>
                </a:lnTo>
                <a:lnTo>
                  <a:pt x="188" y="1951"/>
                </a:lnTo>
                <a:lnTo>
                  <a:pt x="191" y="1897"/>
                </a:lnTo>
                <a:lnTo>
                  <a:pt x="195" y="1845"/>
                </a:lnTo>
                <a:lnTo>
                  <a:pt x="194" y="1845"/>
                </a:lnTo>
                <a:lnTo>
                  <a:pt x="79" y="1833"/>
                </a:lnTo>
                <a:lnTo>
                  <a:pt x="71" y="1832"/>
                </a:lnTo>
                <a:lnTo>
                  <a:pt x="64" y="1830"/>
                </a:lnTo>
                <a:lnTo>
                  <a:pt x="58" y="1828"/>
                </a:lnTo>
                <a:lnTo>
                  <a:pt x="50" y="1825"/>
                </a:lnTo>
                <a:lnTo>
                  <a:pt x="44" y="1821"/>
                </a:lnTo>
                <a:lnTo>
                  <a:pt x="39" y="1817"/>
                </a:lnTo>
                <a:lnTo>
                  <a:pt x="34" y="1812"/>
                </a:lnTo>
                <a:lnTo>
                  <a:pt x="29" y="1807"/>
                </a:lnTo>
                <a:lnTo>
                  <a:pt x="25" y="1802"/>
                </a:lnTo>
                <a:lnTo>
                  <a:pt x="21" y="1796"/>
                </a:lnTo>
                <a:lnTo>
                  <a:pt x="18" y="1789"/>
                </a:lnTo>
                <a:lnTo>
                  <a:pt x="16" y="1783"/>
                </a:lnTo>
                <a:lnTo>
                  <a:pt x="14" y="1776"/>
                </a:lnTo>
                <a:lnTo>
                  <a:pt x="13" y="1768"/>
                </a:lnTo>
                <a:lnTo>
                  <a:pt x="13" y="1761"/>
                </a:lnTo>
                <a:lnTo>
                  <a:pt x="13" y="1754"/>
                </a:lnTo>
                <a:lnTo>
                  <a:pt x="24" y="1638"/>
                </a:lnTo>
                <a:lnTo>
                  <a:pt x="25" y="1631"/>
                </a:lnTo>
                <a:lnTo>
                  <a:pt x="27" y="1624"/>
                </a:lnTo>
                <a:lnTo>
                  <a:pt x="30" y="1617"/>
                </a:lnTo>
                <a:lnTo>
                  <a:pt x="33" y="1611"/>
                </a:lnTo>
                <a:lnTo>
                  <a:pt x="36" y="1605"/>
                </a:lnTo>
                <a:lnTo>
                  <a:pt x="40" y="1599"/>
                </a:lnTo>
                <a:lnTo>
                  <a:pt x="45" y="1594"/>
                </a:lnTo>
                <a:lnTo>
                  <a:pt x="50" y="1589"/>
                </a:lnTo>
                <a:lnTo>
                  <a:pt x="57" y="1585"/>
                </a:lnTo>
                <a:lnTo>
                  <a:pt x="62" y="1582"/>
                </a:lnTo>
                <a:lnTo>
                  <a:pt x="69" y="1578"/>
                </a:lnTo>
                <a:lnTo>
                  <a:pt x="75" y="1575"/>
                </a:lnTo>
                <a:lnTo>
                  <a:pt x="82" y="1574"/>
                </a:lnTo>
                <a:lnTo>
                  <a:pt x="89" y="1572"/>
                </a:lnTo>
                <a:lnTo>
                  <a:pt x="96" y="1572"/>
                </a:lnTo>
                <a:lnTo>
                  <a:pt x="104" y="1572"/>
                </a:lnTo>
                <a:lnTo>
                  <a:pt x="219" y="1585"/>
                </a:lnTo>
                <a:lnTo>
                  <a:pt x="229" y="1586"/>
                </a:lnTo>
                <a:lnTo>
                  <a:pt x="238" y="1589"/>
                </a:lnTo>
                <a:lnTo>
                  <a:pt x="252" y="1539"/>
                </a:lnTo>
                <a:lnTo>
                  <a:pt x="266" y="1490"/>
                </a:lnTo>
                <a:lnTo>
                  <a:pt x="282" y="1441"/>
                </a:lnTo>
                <a:lnTo>
                  <a:pt x="298" y="1393"/>
                </a:lnTo>
                <a:lnTo>
                  <a:pt x="193" y="1344"/>
                </a:lnTo>
                <a:lnTo>
                  <a:pt x="187" y="1341"/>
                </a:lnTo>
                <a:lnTo>
                  <a:pt x="180" y="1337"/>
                </a:lnTo>
                <a:lnTo>
                  <a:pt x="174" y="1332"/>
                </a:lnTo>
                <a:lnTo>
                  <a:pt x="169" y="1327"/>
                </a:lnTo>
                <a:lnTo>
                  <a:pt x="165" y="1321"/>
                </a:lnTo>
                <a:lnTo>
                  <a:pt x="161" y="1315"/>
                </a:lnTo>
                <a:lnTo>
                  <a:pt x="158" y="1309"/>
                </a:lnTo>
                <a:lnTo>
                  <a:pt x="155" y="1303"/>
                </a:lnTo>
                <a:lnTo>
                  <a:pt x="153" y="1296"/>
                </a:lnTo>
                <a:lnTo>
                  <a:pt x="151" y="1289"/>
                </a:lnTo>
                <a:lnTo>
                  <a:pt x="151" y="1282"/>
                </a:lnTo>
                <a:lnTo>
                  <a:pt x="151" y="1275"/>
                </a:lnTo>
                <a:lnTo>
                  <a:pt x="151" y="1268"/>
                </a:lnTo>
                <a:lnTo>
                  <a:pt x="152" y="1261"/>
                </a:lnTo>
                <a:lnTo>
                  <a:pt x="154" y="1254"/>
                </a:lnTo>
                <a:lnTo>
                  <a:pt x="157" y="1247"/>
                </a:lnTo>
                <a:lnTo>
                  <a:pt x="206" y="1142"/>
                </a:lnTo>
                <a:lnTo>
                  <a:pt x="210" y="1135"/>
                </a:lnTo>
                <a:lnTo>
                  <a:pt x="213" y="1129"/>
                </a:lnTo>
                <a:lnTo>
                  <a:pt x="218" y="1123"/>
                </a:lnTo>
                <a:lnTo>
                  <a:pt x="223" y="1118"/>
                </a:lnTo>
                <a:lnTo>
                  <a:pt x="228" y="1114"/>
                </a:lnTo>
                <a:lnTo>
                  <a:pt x="234" y="1110"/>
                </a:lnTo>
                <a:lnTo>
                  <a:pt x="240" y="1107"/>
                </a:lnTo>
                <a:lnTo>
                  <a:pt x="246" y="1104"/>
                </a:lnTo>
                <a:lnTo>
                  <a:pt x="254" y="1102"/>
                </a:lnTo>
                <a:lnTo>
                  <a:pt x="261" y="1100"/>
                </a:lnTo>
                <a:lnTo>
                  <a:pt x="268" y="1100"/>
                </a:lnTo>
                <a:lnTo>
                  <a:pt x="275" y="1099"/>
                </a:lnTo>
                <a:lnTo>
                  <a:pt x="282" y="1100"/>
                </a:lnTo>
                <a:lnTo>
                  <a:pt x="289" y="1101"/>
                </a:lnTo>
                <a:lnTo>
                  <a:pt x="295" y="1103"/>
                </a:lnTo>
                <a:lnTo>
                  <a:pt x="302" y="1106"/>
                </a:lnTo>
                <a:lnTo>
                  <a:pt x="407" y="1154"/>
                </a:lnTo>
                <a:lnTo>
                  <a:pt x="433" y="1107"/>
                </a:lnTo>
                <a:lnTo>
                  <a:pt x="461" y="1060"/>
                </a:lnTo>
                <a:lnTo>
                  <a:pt x="491" y="1015"/>
                </a:lnTo>
                <a:lnTo>
                  <a:pt x="522" y="969"/>
                </a:lnTo>
                <a:lnTo>
                  <a:pt x="517" y="966"/>
                </a:lnTo>
                <a:lnTo>
                  <a:pt x="419" y="903"/>
                </a:lnTo>
                <a:lnTo>
                  <a:pt x="413" y="899"/>
                </a:lnTo>
                <a:lnTo>
                  <a:pt x="408" y="894"/>
                </a:lnTo>
                <a:lnTo>
                  <a:pt x="403" y="889"/>
                </a:lnTo>
                <a:lnTo>
                  <a:pt x="399" y="883"/>
                </a:lnTo>
                <a:lnTo>
                  <a:pt x="395" y="876"/>
                </a:lnTo>
                <a:lnTo>
                  <a:pt x="392" y="870"/>
                </a:lnTo>
                <a:lnTo>
                  <a:pt x="390" y="863"/>
                </a:lnTo>
                <a:lnTo>
                  <a:pt x="388" y="857"/>
                </a:lnTo>
                <a:lnTo>
                  <a:pt x="387" y="850"/>
                </a:lnTo>
                <a:lnTo>
                  <a:pt x="386" y="843"/>
                </a:lnTo>
                <a:lnTo>
                  <a:pt x="387" y="836"/>
                </a:lnTo>
                <a:lnTo>
                  <a:pt x="388" y="829"/>
                </a:lnTo>
                <a:lnTo>
                  <a:pt x="389" y="822"/>
                </a:lnTo>
                <a:lnTo>
                  <a:pt x="391" y="815"/>
                </a:lnTo>
                <a:lnTo>
                  <a:pt x="394" y="808"/>
                </a:lnTo>
                <a:lnTo>
                  <a:pt x="398" y="802"/>
                </a:lnTo>
                <a:lnTo>
                  <a:pt x="461" y="705"/>
                </a:lnTo>
                <a:lnTo>
                  <a:pt x="466" y="699"/>
                </a:lnTo>
                <a:lnTo>
                  <a:pt x="471" y="694"/>
                </a:lnTo>
                <a:lnTo>
                  <a:pt x="476" y="688"/>
                </a:lnTo>
                <a:lnTo>
                  <a:pt x="481" y="684"/>
                </a:lnTo>
                <a:lnTo>
                  <a:pt x="487" y="680"/>
                </a:lnTo>
                <a:lnTo>
                  <a:pt x="494" y="677"/>
                </a:lnTo>
                <a:lnTo>
                  <a:pt x="500" y="675"/>
                </a:lnTo>
                <a:lnTo>
                  <a:pt x="508" y="673"/>
                </a:lnTo>
                <a:lnTo>
                  <a:pt x="514" y="672"/>
                </a:lnTo>
                <a:lnTo>
                  <a:pt x="521" y="671"/>
                </a:lnTo>
                <a:lnTo>
                  <a:pt x="528" y="671"/>
                </a:lnTo>
                <a:lnTo>
                  <a:pt x="535" y="672"/>
                </a:lnTo>
                <a:lnTo>
                  <a:pt x="542" y="674"/>
                </a:lnTo>
                <a:lnTo>
                  <a:pt x="549" y="676"/>
                </a:lnTo>
                <a:lnTo>
                  <a:pt x="555" y="679"/>
                </a:lnTo>
                <a:lnTo>
                  <a:pt x="562" y="683"/>
                </a:lnTo>
                <a:close/>
                <a:moveTo>
                  <a:pt x="1786" y="1715"/>
                </a:moveTo>
                <a:lnTo>
                  <a:pt x="1786" y="1715"/>
                </a:lnTo>
                <a:lnTo>
                  <a:pt x="1771" y="1727"/>
                </a:lnTo>
                <a:lnTo>
                  <a:pt x="1757" y="1740"/>
                </a:lnTo>
                <a:lnTo>
                  <a:pt x="1745" y="1753"/>
                </a:lnTo>
                <a:lnTo>
                  <a:pt x="1733" y="1767"/>
                </a:lnTo>
                <a:lnTo>
                  <a:pt x="1722" y="1782"/>
                </a:lnTo>
                <a:lnTo>
                  <a:pt x="1712" y="1797"/>
                </a:lnTo>
                <a:lnTo>
                  <a:pt x="1701" y="1812"/>
                </a:lnTo>
                <a:lnTo>
                  <a:pt x="1692" y="1828"/>
                </a:lnTo>
                <a:lnTo>
                  <a:pt x="1685" y="1845"/>
                </a:lnTo>
                <a:lnTo>
                  <a:pt x="1678" y="1861"/>
                </a:lnTo>
                <a:lnTo>
                  <a:pt x="1671" y="1878"/>
                </a:lnTo>
                <a:lnTo>
                  <a:pt x="1666" y="1894"/>
                </a:lnTo>
                <a:lnTo>
                  <a:pt x="1661" y="1912"/>
                </a:lnTo>
                <a:lnTo>
                  <a:pt x="1657" y="1929"/>
                </a:lnTo>
                <a:lnTo>
                  <a:pt x="1654" y="1947"/>
                </a:lnTo>
                <a:lnTo>
                  <a:pt x="1652" y="1965"/>
                </a:lnTo>
                <a:lnTo>
                  <a:pt x="1651" y="1982"/>
                </a:lnTo>
                <a:lnTo>
                  <a:pt x="1651" y="2000"/>
                </a:lnTo>
                <a:lnTo>
                  <a:pt x="1651" y="2017"/>
                </a:lnTo>
                <a:lnTo>
                  <a:pt x="1652" y="2036"/>
                </a:lnTo>
                <a:lnTo>
                  <a:pt x="1654" y="2053"/>
                </a:lnTo>
                <a:lnTo>
                  <a:pt x="1657" y="2071"/>
                </a:lnTo>
                <a:lnTo>
                  <a:pt x="1661" y="2088"/>
                </a:lnTo>
                <a:lnTo>
                  <a:pt x="1665" y="2106"/>
                </a:lnTo>
                <a:lnTo>
                  <a:pt x="1671" y="2123"/>
                </a:lnTo>
                <a:lnTo>
                  <a:pt x="1677" y="2140"/>
                </a:lnTo>
                <a:lnTo>
                  <a:pt x="1684" y="2157"/>
                </a:lnTo>
                <a:lnTo>
                  <a:pt x="1692" y="2174"/>
                </a:lnTo>
                <a:lnTo>
                  <a:pt x="1701" y="2190"/>
                </a:lnTo>
                <a:lnTo>
                  <a:pt x="1712" y="2205"/>
                </a:lnTo>
                <a:lnTo>
                  <a:pt x="1723" y="2221"/>
                </a:lnTo>
                <a:lnTo>
                  <a:pt x="1734" y="2236"/>
                </a:lnTo>
                <a:lnTo>
                  <a:pt x="1746" y="2251"/>
                </a:lnTo>
                <a:lnTo>
                  <a:pt x="1759" y="2264"/>
                </a:lnTo>
                <a:lnTo>
                  <a:pt x="1773" y="2277"/>
                </a:lnTo>
                <a:lnTo>
                  <a:pt x="1787" y="2289"/>
                </a:lnTo>
                <a:lnTo>
                  <a:pt x="1802" y="2301"/>
                </a:lnTo>
                <a:lnTo>
                  <a:pt x="1817" y="2311"/>
                </a:lnTo>
                <a:lnTo>
                  <a:pt x="1832" y="2320"/>
                </a:lnTo>
                <a:lnTo>
                  <a:pt x="1848" y="2329"/>
                </a:lnTo>
                <a:lnTo>
                  <a:pt x="1864" y="2337"/>
                </a:lnTo>
                <a:lnTo>
                  <a:pt x="1880" y="2345"/>
                </a:lnTo>
                <a:lnTo>
                  <a:pt x="1897" y="2351"/>
                </a:lnTo>
                <a:lnTo>
                  <a:pt x="1915" y="2357"/>
                </a:lnTo>
                <a:lnTo>
                  <a:pt x="1932" y="2361"/>
                </a:lnTo>
                <a:lnTo>
                  <a:pt x="1949" y="2365"/>
                </a:lnTo>
                <a:lnTo>
                  <a:pt x="1967" y="2368"/>
                </a:lnTo>
                <a:lnTo>
                  <a:pt x="1984" y="2370"/>
                </a:lnTo>
                <a:lnTo>
                  <a:pt x="2002" y="2371"/>
                </a:lnTo>
                <a:lnTo>
                  <a:pt x="2019" y="2372"/>
                </a:lnTo>
                <a:lnTo>
                  <a:pt x="2038" y="2372"/>
                </a:lnTo>
                <a:lnTo>
                  <a:pt x="2055" y="2370"/>
                </a:lnTo>
                <a:lnTo>
                  <a:pt x="2073" y="2368"/>
                </a:lnTo>
                <a:lnTo>
                  <a:pt x="2090" y="2365"/>
                </a:lnTo>
                <a:lnTo>
                  <a:pt x="2109" y="2362"/>
                </a:lnTo>
                <a:lnTo>
                  <a:pt x="2126" y="2357"/>
                </a:lnTo>
                <a:lnTo>
                  <a:pt x="2143" y="2352"/>
                </a:lnTo>
                <a:lnTo>
                  <a:pt x="2160" y="2345"/>
                </a:lnTo>
                <a:lnTo>
                  <a:pt x="2177" y="2337"/>
                </a:lnTo>
                <a:lnTo>
                  <a:pt x="2193" y="2329"/>
                </a:lnTo>
                <a:lnTo>
                  <a:pt x="2209" y="2320"/>
                </a:lnTo>
                <a:lnTo>
                  <a:pt x="2226" y="2310"/>
                </a:lnTo>
                <a:lnTo>
                  <a:pt x="2241" y="2300"/>
                </a:lnTo>
                <a:lnTo>
                  <a:pt x="2256" y="2288"/>
                </a:lnTo>
                <a:lnTo>
                  <a:pt x="2270" y="2275"/>
                </a:lnTo>
                <a:lnTo>
                  <a:pt x="2284" y="2262"/>
                </a:lnTo>
                <a:lnTo>
                  <a:pt x="2297" y="2249"/>
                </a:lnTo>
                <a:lnTo>
                  <a:pt x="2309" y="2235"/>
                </a:lnTo>
                <a:lnTo>
                  <a:pt x="2320" y="2221"/>
                </a:lnTo>
                <a:lnTo>
                  <a:pt x="2330" y="2205"/>
                </a:lnTo>
                <a:lnTo>
                  <a:pt x="2340" y="2190"/>
                </a:lnTo>
                <a:lnTo>
                  <a:pt x="2349" y="2174"/>
                </a:lnTo>
                <a:lnTo>
                  <a:pt x="2357" y="2158"/>
                </a:lnTo>
                <a:lnTo>
                  <a:pt x="2364" y="2141"/>
                </a:lnTo>
                <a:lnTo>
                  <a:pt x="2371" y="2124"/>
                </a:lnTo>
                <a:lnTo>
                  <a:pt x="2376" y="2108"/>
                </a:lnTo>
                <a:lnTo>
                  <a:pt x="2381" y="2091"/>
                </a:lnTo>
                <a:lnTo>
                  <a:pt x="2384" y="2073"/>
                </a:lnTo>
                <a:lnTo>
                  <a:pt x="2387" y="2055"/>
                </a:lnTo>
                <a:lnTo>
                  <a:pt x="2390" y="2038"/>
                </a:lnTo>
                <a:lnTo>
                  <a:pt x="2391" y="2020"/>
                </a:lnTo>
                <a:lnTo>
                  <a:pt x="2391" y="2002"/>
                </a:lnTo>
                <a:lnTo>
                  <a:pt x="2391" y="1985"/>
                </a:lnTo>
                <a:lnTo>
                  <a:pt x="2390" y="1967"/>
                </a:lnTo>
                <a:lnTo>
                  <a:pt x="2388" y="1949"/>
                </a:lnTo>
                <a:lnTo>
                  <a:pt x="2385" y="1931"/>
                </a:lnTo>
                <a:lnTo>
                  <a:pt x="2381" y="1914"/>
                </a:lnTo>
                <a:lnTo>
                  <a:pt x="2377" y="1896"/>
                </a:lnTo>
                <a:lnTo>
                  <a:pt x="2371" y="1879"/>
                </a:lnTo>
                <a:lnTo>
                  <a:pt x="2365" y="1862"/>
                </a:lnTo>
                <a:lnTo>
                  <a:pt x="2358" y="1846"/>
                </a:lnTo>
                <a:lnTo>
                  <a:pt x="2350" y="1828"/>
                </a:lnTo>
                <a:lnTo>
                  <a:pt x="2340" y="1812"/>
                </a:lnTo>
                <a:lnTo>
                  <a:pt x="2330" y="1797"/>
                </a:lnTo>
                <a:lnTo>
                  <a:pt x="2319" y="1782"/>
                </a:lnTo>
                <a:lnTo>
                  <a:pt x="2308" y="1766"/>
                </a:lnTo>
                <a:lnTo>
                  <a:pt x="2295" y="1752"/>
                </a:lnTo>
                <a:lnTo>
                  <a:pt x="2282" y="1738"/>
                </a:lnTo>
                <a:lnTo>
                  <a:pt x="2268" y="1725"/>
                </a:lnTo>
                <a:lnTo>
                  <a:pt x="2254" y="1714"/>
                </a:lnTo>
                <a:lnTo>
                  <a:pt x="2240" y="1701"/>
                </a:lnTo>
                <a:lnTo>
                  <a:pt x="2225" y="1691"/>
                </a:lnTo>
                <a:lnTo>
                  <a:pt x="2209" y="1682"/>
                </a:lnTo>
                <a:lnTo>
                  <a:pt x="2193" y="1673"/>
                </a:lnTo>
                <a:lnTo>
                  <a:pt x="2178" y="1665"/>
                </a:lnTo>
                <a:lnTo>
                  <a:pt x="2161" y="1658"/>
                </a:lnTo>
                <a:lnTo>
                  <a:pt x="2144" y="1652"/>
                </a:lnTo>
                <a:lnTo>
                  <a:pt x="2127" y="1646"/>
                </a:lnTo>
                <a:lnTo>
                  <a:pt x="2110" y="1641"/>
                </a:lnTo>
                <a:lnTo>
                  <a:pt x="2092" y="1637"/>
                </a:lnTo>
                <a:lnTo>
                  <a:pt x="2075" y="1634"/>
                </a:lnTo>
                <a:lnTo>
                  <a:pt x="2057" y="1632"/>
                </a:lnTo>
                <a:lnTo>
                  <a:pt x="2040" y="1631"/>
                </a:lnTo>
                <a:lnTo>
                  <a:pt x="2021" y="1630"/>
                </a:lnTo>
                <a:lnTo>
                  <a:pt x="2004" y="1630"/>
                </a:lnTo>
                <a:lnTo>
                  <a:pt x="1986" y="1632"/>
                </a:lnTo>
                <a:lnTo>
                  <a:pt x="1969" y="1634"/>
                </a:lnTo>
                <a:lnTo>
                  <a:pt x="1951" y="1637"/>
                </a:lnTo>
                <a:lnTo>
                  <a:pt x="1933" y="1640"/>
                </a:lnTo>
                <a:lnTo>
                  <a:pt x="1916" y="1646"/>
                </a:lnTo>
                <a:lnTo>
                  <a:pt x="1898" y="1651"/>
                </a:lnTo>
                <a:lnTo>
                  <a:pt x="1881" y="1658"/>
                </a:lnTo>
                <a:lnTo>
                  <a:pt x="1865" y="1665"/>
                </a:lnTo>
                <a:lnTo>
                  <a:pt x="1849" y="1673"/>
                </a:lnTo>
                <a:lnTo>
                  <a:pt x="1832" y="1682"/>
                </a:lnTo>
                <a:lnTo>
                  <a:pt x="1816" y="1692"/>
                </a:lnTo>
                <a:lnTo>
                  <a:pt x="1801" y="1702"/>
                </a:lnTo>
                <a:lnTo>
                  <a:pt x="1786" y="1715"/>
                </a:lnTo>
                <a:close/>
                <a:moveTo>
                  <a:pt x="2917" y="2627"/>
                </a:moveTo>
                <a:lnTo>
                  <a:pt x="2523" y="2305"/>
                </a:lnTo>
                <a:lnTo>
                  <a:pt x="2515" y="2320"/>
                </a:lnTo>
                <a:lnTo>
                  <a:pt x="2507" y="2335"/>
                </a:lnTo>
                <a:lnTo>
                  <a:pt x="2498" y="2349"/>
                </a:lnTo>
                <a:lnTo>
                  <a:pt x="2489" y="2362"/>
                </a:lnTo>
                <a:lnTo>
                  <a:pt x="2480" y="2375"/>
                </a:lnTo>
                <a:lnTo>
                  <a:pt x="2469" y="2386"/>
                </a:lnTo>
                <a:lnTo>
                  <a:pt x="2449" y="2409"/>
                </a:lnTo>
                <a:lnTo>
                  <a:pt x="2428" y="2428"/>
                </a:lnTo>
                <a:lnTo>
                  <a:pt x="2406" y="2444"/>
                </a:lnTo>
                <a:lnTo>
                  <a:pt x="2386" y="2459"/>
                </a:lnTo>
                <a:lnTo>
                  <a:pt x="2366" y="2473"/>
                </a:lnTo>
                <a:lnTo>
                  <a:pt x="2345" y="2483"/>
                </a:lnTo>
                <a:lnTo>
                  <a:pt x="2328" y="2492"/>
                </a:lnTo>
                <a:lnTo>
                  <a:pt x="2311" y="2499"/>
                </a:lnTo>
                <a:lnTo>
                  <a:pt x="2297" y="2505"/>
                </a:lnTo>
                <a:lnTo>
                  <a:pt x="2276" y="2512"/>
                </a:lnTo>
                <a:lnTo>
                  <a:pt x="2268" y="2514"/>
                </a:lnTo>
                <a:lnTo>
                  <a:pt x="2507" y="2964"/>
                </a:lnTo>
                <a:lnTo>
                  <a:pt x="2530" y="2955"/>
                </a:lnTo>
                <a:lnTo>
                  <a:pt x="2554" y="2946"/>
                </a:lnTo>
                <a:lnTo>
                  <a:pt x="2576" y="2936"/>
                </a:lnTo>
                <a:lnTo>
                  <a:pt x="2597" y="2925"/>
                </a:lnTo>
                <a:lnTo>
                  <a:pt x="2619" y="2913"/>
                </a:lnTo>
                <a:lnTo>
                  <a:pt x="2639" y="2901"/>
                </a:lnTo>
                <a:lnTo>
                  <a:pt x="2659" y="2888"/>
                </a:lnTo>
                <a:lnTo>
                  <a:pt x="2679" y="2875"/>
                </a:lnTo>
                <a:lnTo>
                  <a:pt x="2697" y="2862"/>
                </a:lnTo>
                <a:lnTo>
                  <a:pt x="2715" y="2847"/>
                </a:lnTo>
                <a:lnTo>
                  <a:pt x="2749" y="2820"/>
                </a:lnTo>
                <a:lnTo>
                  <a:pt x="2779" y="2792"/>
                </a:lnTo>
                <a:lnTo>
                  <a:pt x="2808" y="2763"/>
                </a:lnTo>
                <a:lnTo>
                  <a:pt x="2833" y="2737"/>
                </a:lnTo>
                <a:lnTo>
                  <a:pt x="2854" y="2711"/>
                </a:lnTo>
                <a:lnTo>
                  <a:pt x="2874" y="2688"/>
                </a:lnTo>
                <a:lnTo>
                  <a:pt x="2889" y="2668"/>
                </a:lnTo>
                <a:lnTo>
                  <a:pt x="2910" y="2638"/>
                </a:lnTo>
                <a:lnTo>
                  <a:pt x="2917" y="2627"/>
                </a:lnTo>
                <a:close/>
                <a:moveTo>
                  <a:pt x="2675" y="1133"/>
                </a:moveTo>
                <a:lnTo>
                  <a:pt x="2353" y="1528"/>
                </a:lnTo>
                <a:lnTo>
                  <a:pt x="2368" y="1536"/>
                </a:lnTo>
                <a:lnTo>
                  <a:pt x="2382" y="1544"/>
                </a:lnTo>
                <a:lnTo>
                  <a:pt x="2396" y="1553"/>
                </a:lnTo>
                <a:lnTo>
                  <a:pt x="2409" y="1562"/>
                </a:lnTo>
                <a:lnTo>
                  <a:pt x="2422" y="1572"/>
                </a:lnTo>
                <a:lnTo>
                  <a:pt x="2434" y="1582"/>
                </a:lnTo>
                <a:lnTo>
                  <a:pt x="2455" y="1603"/>
                </a:lnTo>
                <a:lnTo>
                  <a:pt x="2475" y="1623"/>
                </a:lnTo>
                <a:lnTo>
                  <a:pt x="2492" y="1645"/>
                </a:lnTo>
                <a:lnTo>
                  <a:pt x="2506" y="1666"/>
                </a:lnTo>
                <a:lnTo>
                  <a:pt x="2519" y="1686"/>
                </a:lnTo>
                <a:lnTo>
                  <a:pt x="2530" y="1705"/>
                </a:lnTo>
                <a:lnTo>
                  <a:pt x="2539" y="1724"/>
                </a:lnTo>
                <a:lnTo>
                  <a:pt x="2547" y="1740"/>
                </a:lnTo>
                <a:lnTo>
                  <a:pt x="2552" y="1754"/>
                </a:lnTo>
                <a:lnTo>
                  <a:pt x="2559" y="1776"/>
                </a:lnTo>
                <a:lnTo>
                  <a:pt x="2561" y="1783"/>
                </a:lnTo>
                <a:lnTo>
                  <a:pt x="3011" y="1545"/>
                </a:lnTo>
                <a:lnTo>
                  <a:pt x="3003" y="1522"/>
                </a:lnTo>
                <a:lnTo>
                  <a:pt x="2993" y="1498"/>
                </a:lnTo>
                <a:lnTo>
                  <a:pt x="2982" y="1476"/>
                </a:lnTo>
                <a:lnTo>
                  <a:pt x="2971" y="1455"/>
                </a:lnTo>
                <a:lnTo>
                  <a:pt x="2960" y="1433"/>
                </a:lnTo>
                <a:lnTo>
                  <a:pt x="2948" y="1413"/>
                </a:lnTo>
                <a:lnTo>
                  <a:pt x="2935" y="1393"/>
                </a:lnTo>
                <a:lnTo>
                  <a:pt x="2923" y="1373"/>
                </a:lnTo>
                <a:lnTo>
                  <a:pt x="2908" y="1355"/>
                </a:lnTo>
                <a:lnTo>
                  <a:pt x="2895" y="1337"/>
                </a:lnTo>
                <a:lnTo>
                  <a:pt x="2867" y="1303"/>
                </a:lnTo>
                <a:lnTo>
                  <a:pt x="2838" y="1272"/>
                </a:lnTo>
                <a:lnTo>
                  <a:pt x="2811" y="1244"/>
                </a:lnTo>
                <a:lnTo>
                  <a:pt x="2783" y="1219"/>
                </a:lnTo>
                <a:lnTo>
                  <a:pt x="2758" y="1196"/>
                </a:lnTo>
                <a:lnTo>
                  <a:pt x="2735" y="1178"/>
                </a:lnTo>
                <a:lnTo>
                  <a:pt x="2715" y="1162"/>
                </a:lnTo>
                <a:lnTo>
                  <a:pt x="2685" y="1141"/>
                </a:lnTo>
                <a:lnTo>
                  <a:pt x="2675" y="1133"/>
                </a:lnTo>
                <a:close/>
                <a:moveTo>
                  <a:pt x="1378" y="2882"/>
                </a:moveTo>
                <a:lnTo>
                  <a:pt x="1700" y="2488"/>
                </a:lnTo>
                <a:lnTo>
                  <a:pt x="1685" y="2480"/>
                </a:lnTo>
                <a:lnTo>
                  <a:pt x="1671" y="2472"/>
                </a:lnTo>
                <a:lnTo>
                  <a:pt x="1657" y="2462"/>
                </a:lnTo>
                <a:lnTo>
                  <a:pt x="1643" y="2453"/>
                </a:lnTo>
                <a:lnTo>
                  <a:pt x="1631" y="2444"/>
                </a:lnTo>
                <a:lnTo>
                  <a:pt x="1619" y="2434"/>
                </a:lnTo>
                <a:lnTo>
                  <a:pt x="1598" y="2414"/>
                </a:lnTo>
                <a:lnTo>
                  <a:pt x="1578" y="2392"/>
                </a:lnTo>
                <a:lnTo>
                  <a:pt x="1561" y="2371"/>
                </a:lnTo>
                <a:lnTo>
                  <a:pt x="1547" y="2351"/>
                </a:lnTo>
                <a:lnTo>
                  <a:pt x="1534" y="2330"/>
                </a:lnTo>
                <a:lnTo>
                  <a:pt x="1523" y="2310"/>
                </a:lnTo>
                <a:lnTo>
                  <a:pt x="1514" y="2293"/>
                </a:lnTo>
                <a:lnTo>
                  <a:pt x="1506" y="2275"/>
                </a:lnTo>
                <a:lnTo>
                  <a:pt x="1501" y="2261"/>
                </a:lnTo>
                <a:lnTo>
                  <a:pt x="1494" y="2241"/>
                </a:lnTo>
                <a:lnTo>
                  <a:pt x="1492" y="2233"/>
                </a:lnTo>
                <a:lnTo>
                  <a:pt x="1042" y="2472"/>
                </a:lnTo>
                <a:lnTo>
                  <a:pt x="1050" y="2495"/>
                </a:lnTo>
                <a:lnTo>
                  <a:pt x="1060" y="2518"/>
                </a:lnTo>
                <a:lnTo>
                  <a:pt x="1070" y="2541"/>
                </a:lnTo>
                <a:lnTo>
                  <a:pt x="1081" y="2562"/>
                </a:lnTo>
                <a:lnTo>
                  <a:pt x="1093" y="2583"/>
                </a:lnTo>
                <a:lnTo>
                  <a:pt x="1105" y="2604"/>
                </a:lnTo>
                <a:lnTo>
                  <a:pt x="1117" y="2624"/>
                </a:lnTo>
                <a:lnTo>
                  <a:pt x="1130" y="2643"/>
                </a:lnTo>
                <a:lnTo>
                  <a:pt x="1145" y="2661"/>
                </a:lnTo>
                <a:lnTo>
                  <a:pt x="1158" y="2680"/>
                </a:lnTo>
                <a:lnTo>
                  <a:pt x="1186" y="2713"/>
                </a:lnTo>
                <a:lnTo>
                  <a:pt x="1215" y="2744"/>
                </a:lnTo>
                <a:lnTo>
                  <a:pt x="1242" y="2772"/>
                </a:lnTo>
                <a:lnTo>
                  <a:pt x="1270" y="2798"/>
                </a:lnTo>
                <a:lnTo>
                  <a:pt x="1295" y="2819"/>
                </a:lnTo>
                <a:lnTo>
                  <a:pt x="1317" y="2838"/>
                </a:lnTo>
                <a:lnTo>
                  <a:pt x="1338" y="2854"/>
                </a:lnTo>
                <a:lnTo>
                  <a:pt x="1368" y="2875"/>
                </a:lnTo>
                <a:lnTo>
                  <a:pt x="1378" y="2882"/>
                </a:lnTo>
                <a:close/>
                <a:moveTo>
                  <a:pt x="1172" y="1335"/>
                </a:moveTo>
                <a:lnTo>
                  <a:pt x="1566" y="1657"/>
                </a:lnTo>
                <a:lnTo>
                  <a:pt x="1574" y="1641"/>
                </a:lnTo>
                <a:lnTo>
                  <a:pt x="1582" y="1627"/>
                </a:lnTo>
                <a:lnTo>
                  <a:pt x="1592" y="1613"/>
                </a:lnTo>
                <a:lnTo>
                  <a:pt x="1601" y="1600"/>
                </a:lnTo>
                <a:lnTo>
                  <a:pt x="1610" y="1588"/>
                </a:lnTo>
                <a:lnTo>
                  <a:pt x="1620" y="1575"/>
                </a:lnTo>
                <a:lnTo>
                  <a:pt x="1640" y="1554"/>
                </a:lnTo>
                <a:lnTo>
                  <a:pt x="1662" y="1535"/>
                </a:lnTo>
                <a:lnTo>
                  <a:pt x="1683" y="1518"/>
                </a:lnTo>
                <a:lnTo>
                  <a:pt x="1704" y="1503"/>
                </a:lnTo>
                <a:lnTo>
                  <a:pt x="1725" y="1490"/>
                </a:lnTo>
                <a:lnTo>
                  <a:pt x="1744" y="1479"/>
                </a:lnTo>
                <a:lnTo>
                  <a:pt x="1762" y="1471"/>
                </a:lnTo>
                <a:lnTo>
                  <a:pt x="1779" y="1463"/>
                </a:lnTo>
                <a:lnTo>
                  <a:pt x="1793" y="1458"/>
                </a:lnTo>
                <a:lnTo>
                  <a:pt x="1813" y="1450"/>
                </a:lnTo>
                <a:lnTo>
                  <a:pt x="1821" y="1448"/>
                </a:lnTo>
                <a:lnTo>
                  <a:pt x="1584" y="998"/>
                </a:lnTo>
                <a:lnTo>
                  <a:pt x="1559" y="1006"/>
                </a:lnTo>
                <a:lnTo>
                  <a:pt x="1537" y="1017"/>
                </a:lnTo>
                <a:lnTo>
                  <a:pt x="1514" y="1027"/>
                </a:lnTo>
                <a:lnTo>
                  <a:pt x="1492" y="1038"/>
                </a:lnTo>
                <a:lnTo>
                  <a:pt x="1471" y="1049"/>
                </a:lnTo>
                <a:lnTo>
                  <a:pt x="1450" y="1061"/>
                </a:lnTo>
                <a:lnTo>
                  <a:pt x="1431" y="1075"/>
                </a:lnTo>
                <a:lnTo>
                  <a:pt x="1412" y="1087"/>
                </a:lnTo>
                <a:lnTo>
                  <a:pt x="1393" y="1101"/>
                </a:lnTo>
                <a:lnTo>
                  <a:pt x="1375" y="1114"/>
                </a:lnTo>
                <a:lnTo>
                  <a:pt x="1342" y="1143"/>
                </a:lnTo>
                <a:lnTo>
                  <a:pt x="1310" y="1171"/>
                </a:lnTo>
                <a:lnTo>
                  <a:pt x="1282" y="1198"/>
                </a:lnTo>
                <a:lnTo>
                  <a:pt x="1257" y="1226"/>
                </a:lnTo>
                <a:lnTo>
                  <a:pt x="1235" y="1251"/>
                </a:lnTo>
                <a:lnTo>
                  <a:pt x="1216" y="1275"/>
                </a:lnTo>
                <a:lnTo>
                  <a:pt x="1200" y="1294"/>
                </a:lnTo>
                <a:lnTo>
                  <a:pt x="1179" y="1324"/>
                </a:lnTo>
                <a:lnTo>
                  <a:pt x="1172" y="13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1905000" y="5373469"/>
            <a:ext cx="5280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Fig.1. N</a:t>
            </a:r>
            <a:r>
              <a:rPr lang="en-US" dirty="0" smtClean="0">
                <a:ln w="11430"/>
              </a:rPr>
              <a:t>ë figurë është paraqitur një transmetues </a:t>
            </a:r>
          </a:p>
          <a:p>
            <a:pPr algn="ctr"/>
            <a:r>
              <a:rPr lang="en-US" dirty="0" smtClean="0">
                <a:ln w="11430"/>
              </a:rPr>
              <a:t>me zingjirë dhe pjesët e tij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rot="5400000" flipH="1" flipV="1">
            <a:off x="7277100" y="1181100"/>
            <a:ext cx="53340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V="1">
            <a:off x="1066800" y="1752600"/>
            <a:ext cx="5334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V="1">
            <a:off x="3733800" y="1371600"/>
            <a:ext cx="457200" cy="152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6477000" y="3505200"/>
            <a:ext cx="8382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553200" y="2362200"/>
            <a:ext cx="457200" cy="457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3" name="Trapezoid 12"/>
          <p:cNvSpPr/>
          <p:nvPr/>
        </p:nvSpPr>
        <p:spPr>
          <a:xfrm rot="9081008">
            <a:off x="7108144" y="2597252"/>
            <a:ext cx="287539" cy="1752600"/>
          </a:xfrm>
          <a:prstGeom prst="trapezoid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20633709">
            <a:off x="7187133" y="4083245"/>
            <a:ext cx="9144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39403" y="4343400"/>
            <a:ext cx="894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pedalja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6755811" y="685800"/>
            <a:ext cx="17023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n w="11430"/>
              </a:rPr>
              <a:t>rrota udhëzuese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609600" y="1261646"/>
            <a:ext cx="17360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n w="11430"/>
              </a:rPr>
              <a:t>rrota e udhëzuar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3429000" y="838200"/>
            <a:ext cx="8476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n w="11430"/>
              </a:rPr>
              <a:t>zingjiri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  <a:latin typeface="+mj-lt"/>
              </a:rPr>
              <a:t>-  Gjat</a:t>
            </a:r>
            <a:r>
              <a:rPr lang="en-US" sz="2800" dirty="0" smtClean="0">
                <a:ln w="11430"/>
                <a:solidFill>
                  <a:srgbClr val="00B050"/>
                </a:solidFill>
                <a:latin typeface="+mj-lt"/>
              </a:rPr>
              <a:t>ë ngarkesës, nëpërmjet pedales, zingjiri është në kontakt me yllëzat dhe kështu i vë në lëvizje dy boshte, duke transmetuar lëvizjen prej boshtit udhëzues tek boshti i udhëzuar.</a:t>
            </a:r>
          </a:p>
          <a:p>
            <a:pPr>
              <a:buNone/>
            </a:pPr>
            <a:endParaRPr lang="en-US" sz="1100" dirty="0" smtClean="0">
              <a:ln w="11430"/>
              <a:solidFill>
                <a:srgbClr val="00B050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US" sz="2800" dirty="0" smtClean="0">
                <a:ln w="11430"/>
                <a:solidFill>
                  <a:srgbClr val="00B050"/>
                </a:solidFill>
                <a:latin typeface="+mj-lt"/>
              </a:rPr>
              <a:t>Transmetuesit me zingjirë kanë disa ve</a:t>
            </a:r>
            <a:r>
              <a:rPr lang="en-US" sz="2800" dirty="0" smtClean="0">
                <a:solidFill>
                  <a:srgbClr val="00B050"/>
                </a:solidFill>
                <a:latin typeface="+mj-lt"/>
              </a:rPr>
              <a:t>çori dhe mang</a:t>
            </a:r>
            <a:r>
              <a:rPr lang="en-US" sz="2800" dirty="0" smtClean="0">
                <a:ln w="11430"/>
                <a:solidFill>
                  <a:srgbClr val="00B050"/>
                </a:solidFill>
              </a:rPr>
              <a:t>ësi themelore që janë :</a:t>
            </a:r>
          </a:p>
          <a:p>
            <a:pPr>
              <a:buNone/>
            </a:pPr>
            <a:endParaRPr lang="en-US" sz="1100" dirty="0" smtClean="0">
              <a:ln w="11430"/>
              <a:solidFill>
                <a:srgbClr val="00B050"/>
              </a:solidFill>
              <a:latin typeface="+mj-lt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Ve</a:t>
            </a:r>
            <a:r>
              <a:rPr lang="en-US" sz="2000" dirty="0" smtClean="0">
                <a:solidFill>
                  <a:srgbClr val="00B050"/>
                </a:solidFill>
              </a:rPr>
              <a:t>çorit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ë : - përmasat relativisht të vogla</a:t>
            </a:r>
          </a:p>
          <a:p>
            <a:pPr>
              <a:buNone/>
            </a:pPr>
            <a:r>
              <a:rPr lang="en-US" sz="2000" dirty="0" smtClean="0">
                <a:ln w="11430"/>
                <a:solidFill>
                  <a:srgbClr val="00B050"/>
                </a:solidFill>
                <a:latin typeface="+mj-lt"/>
              </a:rPr>
              <a:t>                  - ngarkesa t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ë vogla në boshte e kushineta</a:t>
            </a:r>
          </a:p>
          <a:p>
            <a:pPr>
              <a:buNone/>
            </a:pPr>
            <a:r>
              <a:rPr lang="en-US" sz="2000" dirty="0" smtClean="0">
                <a:ln w="11430"/>
                <a:solidFill>
                  <a:srgbClr val="00B050"/>
                </a:solidFill>
                <a:latin typeface="+mj-lt"/>
              </a:rPr>
              <a:t>                  - diapazoni i gjer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ë i fuqisë transmetuese dhe i shpejtësisë</a:t>
            </a:r>
          </a:p>
          <a:p>
            <a:pPr>
              <a:buNone/>
            </a:pPr>
            <a:r>
              <a:rPr lang="en-US" sz="2000" dirty="0" smtClean="0">
                <a:ln w="11430"/>
                <a:solidFill>
                  <a:srgbClr val="00B050"/>
                </a:solidFill>
              </a:rPr>
              <a:t>                    rrotulluese.</a:t>
            </a:r>
          </a:p>
          <a:p>
            <a:pPr>
              <a:buNone/>
            </a:pPr>
            <a:endParaRPr lang="en-US" sz="1100" dirty="0" smtClean="0">
              <a:ln w="11430"/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000" dirty="0" smtClean="0">
                <a:ln w="11430"/>
                <a:solidFill>
                  <a:srgbClr val="00B050"/>
                </a:solidFill>
                <a:latin typeface="+mj-lt"/>
              </a:rPr>
              <a:t>Mang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ësitë : - thyerja e elementeve të zingjirit gjatë lodhjes së</a:t>
            </a:r>
          </a:p>
          <a:p>
            <a:pPr>
              <a:buNone/>
            </a:pPr>
            <a:r>
              <a:rPr lang="en-US" sz="2000" dirty="0" smtClean="0">
                <a:ln w="11430"/>
                <a:solidFill>
                  <a:srgbClr val="00B050"/>
                </a:solidFill>
              </a:rPr>
              <a:t>                        materialit</a:t>
            </a:r>
          </a:p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                      - zhurma gjat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ë punës</a:t>
            </a:r>
          </a:p>
          <a:p>
            <a:pPr>
              <a:buNone/>
            </a:pPr>
            <a:r>
              <a:rPr lang="en-US" sz="2000" dirty="0" smtClean="0">
                <a:ln w="11430"/>
                <a:solidFill>
                  <a:srgbClr val="00B050"/>
                </a:solidFill>
                <a:latin typeface="+mj-lt"/>
              </a:rPr>
              <a:t>                      - kujdesi ndaj rip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ërpunimit të 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domosdoshëm 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etj.</a:t>
            </a:r>
            <a:endParaRPr lang="en-US" sz="2000" dirty="0">
              <a:solidFill>
                <a:srgbClr val="00B05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8337756" cy="1219200"/>
          </a:xfrm>
          <a:prstGeom prst="rect">
            <a:avLst/>
          </a:prstGeom>
          <a:gradFill>
            <a:gsLst>
              <a:gs pos="100000">
                <a:srgbClr val="006002"/>
              </a:gs>
              <a:gs pos="0">
                <a:srgbClr val="00C005"/>
              </a:gs>
            </a:gsLst>
            <a:lin ang="5400000" scaled="0"/>
          </a:gradFill>
          <a:ln w="19050">
            <a:solidFill>
              <a:srgbClr val="005E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bg1"/>
              </a:solidFill>
              <a:latin typeface="Rockwell (Body)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Transmetuesit me rripa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-  Transmetuesit me rripa sh</a:t>
            </a:r>
            <a:r>
              <a:rPr lang="en-US" sz="2800" dirty="0" smtClean="0">
                <a:ln w="11430"/>
                <a:solidFill>
                  <a:srgbClr val="00B050"/>
                </a:solidFill>
              </a:rPr>
              <a:t>ërbejnë për të transmetuar momentin e rrotullimit me anë të fërkimit, e ky fërkim bartet me anë të rripit.</a:t>
            </a:r>
          </a:p>
          <a:p>
            <a:pPr>
              <a:buNone/>
            </a:pPr>
            <a:endParaRPr lang="en-US" sz="1100" dirty="0" smtClean="0">
              <a:ln w="11430"/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800" dirty="0" smtClean="0">
                <a:ln w="11430"/>
                <a:solidFill>
                  <a:srgbClr val="00B050"/>
                </a:solidFill>
              </a:rPr>
              <a:t>-  Këta transmetues përbëhen nga : dy rrota (1,2) të lidhura me një rrip shtrëngues (3).</a:t>
            </a:r>
            <a:endParaRPr lang="en-US" sz="2800" dirty="0">
              <a:solidFill>
                <a:srgbClr val="00B05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724400" y="4419600"/>
            <a:ext cx="2895600" cy="457200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48200" y="6019800"/>
            <a:ext cx="2971800" cy="304800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6477000" y="4343400"/>
            <a:ext cx="2209800" cy="21336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4800600"/>
            <a:ext cx="1371600" cy="1295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467600" y="5334000"/>
            <a:ext cx="228600" cy="2286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724400" y="5410200"/>
            <a:ext cx="152400" cy="1524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4038600" y="4876800"/>
            <a:ext cx="4572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7848600" y="4495800"/>
            <a:ext cx="609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5638800" y="62484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00400" y="4495800"/>
            <a:ext cx="17023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rrota udh</a:t>
            </a:r>
            <a:r>
              <a:rPr lang="en-US" sz="1600" dirty="0" smtClean="0">
                <a:ln w="11430"/>
              </a:rPr>
              <a:t>ëzuese</a:t>
            </a:r>
            <a:endParaRPr lang="en-US" sz="16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7162800" y="3962400"/>
            <a:ext cx="1736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rrota e udh</a:t>
            </a:r>
            <a:r>
              <a:rPr lang="en-US" sz="1600" dirty="0" smtClean="0">
                <a:ln w="11430"/>
              </a:rPr>
              <a:t>ëzuar</a:t>
            </a:r>
            <a:endParaRPr lang="en-US" sz="16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5105400" y="6324600"/>
            <a:ext cx="608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rripi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" y="57150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Fig.2. N</a:t>
            </a:r>
            <a:r>
              <a:rPr lang="en-US" dirty="0" smtClean="0">
                <a:ln w="11430"/>
              </a:rPr>
              <a:t>ë figurë është paraqitur një transmetues </a:t>
            </a:r>
          </a:p>
          <a:p>
            <a:pPr algn="ctr"/>
            <a:r>
              <a:rPr lang="en-US" dirty="0" smtClean="0">
                <a:ln w="11430"/>
              </a:rPr>
              <a:t>me rripa dhe pjesët e tij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solidFill>
                  <a:srgbClr val="00B050"/>
                </a:solidFill>
              </a:rPr>
              <a:t>Transmetuesit me rripa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>
                <a:ln w="11430"/>
                <a:solidFill>
                  <a:srgbClr val="00B050"/>
                </a:solidFill>
              </a:rPr>
              <a:t>kanë disa ve</a:t>
            </a:r>
            <a:r>
              <a:rPr lang="en-US" sz="2800" dirty="0" smtClean="0">
                <a:solidFill>
                  <a:srgbClr val="00B050"/>
                </a:solidFill>
              </a:rPr>
              <a:t>çori dhe mang</a:t>
            </a:r>
            <a:r>
              <a:rPr lang="en-US" sz="2800" dirty="0" smtClean="0">
                <a:ln w="11430"/>
                <a:solidFill>
                  <a:srgbClr val="00B050"/>
                </a:solidFill>
              </a:rPr>
              <a:t>ësi themelore që janë </a:t>
            </a:r>
            <a:r>
              <a:rPr lang="en-US" sz="2800" dirty="0" smtClean="0">
                <a:ln w="11430"/>
                <a:solidFill>
                  <a:srgbClr val="00B050"/>
                </a:solidFill>
              </a:rPr>
              <a:t>:</a:t>
            </a:r>
          </a:p>
          <a:p>
            <a:pPr>
              <a:buNone/>
            </a:pPr>
            <a:endParaRPr lang="en-US" sz="1100" dirty="0" smtClean="0">
              <a:ln w="11430"/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Veçorit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ë 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: - forma e thjeshtë e rrotave</a:t>
            </a:r>
          </a:p>
          <a:p>
            <a:pPr>
              <a:buNone/>
            </a:pPr>
            <a:r>
              <a:rPr lang="en-US" sz="2000" dirty="0" smtClean="0">
                <a:ln w="11430"/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                 - bartin momentin e rrotullimit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në distancë</a:t>
            </a:r>
          </a:p>
          <a:p>
            <a:pPr>
              <a:buNone/>
            </a:pPr>
            <a:r>
              <a:rPr lang="en-US" sz="2000" dirty="0" smtClean="0">
                <a:ln w="11430"/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                 - mund të përdoren për boshte paralele dhe të</a:t>
            </a:r>
            <a:endParaRPr lang="en-US" sz="2000" dirty="0" smtClean="0">
              <a:ln w="11430"/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000" dirty="0" smtClean="0">
                <a:ln w="11430"/>
                <a:solidFill>
                  <a:srgbClr val="00B050"/>
                </a:solidFill>
              </a:rPr>
              <a:t>                    kryqëzuara</a:t>
            </a:r>
          </a:p>
          <a:p>
            <a:pPr>
              <a:buNone/>
            </a:pPr>
            <a:r>
              <a:rPr lang="en-US" sz="2000" dirty="0" smtClean="0">
                <a:ln w="11430"/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                 - nuk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kërkojnë mbrojtje të ve</a:t>
            </a:r>
            <a:r>
              <a:rPr lang="en-US" sz="2000" dirty="0" smtClean="0">
                <a:solidFill>
                  <a:srgbClr val="00B050"/>
                </a:solidFill>
              </a:rPr>
              <a:t>çant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ë dhe lyerje</a:t>
            </a:r>
          </a:p>
          <a:p>
            <a:pPr>
              <a:buNone/>
            </a:pPr>
            <a:r>
              <a:rPr lang="en-US" sz="2000" dirty="0" smtClean="0">
                <a:ln w="11430"/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                 - rripi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është elastik dhe amortizon goditjet e jashtme</a:t>
            </a:r>
          </a:p>
          <a:p>
            <a:pPr>
              <a:buNone/>
            </a:pPr>
            <a:r>
              <a:rPr lang="en-US" sz="2000" dirty="0" smtClean="0">
                <a:ln w="11430"/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                 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- 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punojnë në qetësi etj.</a:t>
            </a:r>
          </a:p>
          <a:p>
            <a:pPr>
              <a:buNone/>
            </a:pPr>
            <a:endParaRPr lang="en-US" sz="2000" dirty="0" smtClean="0">
              <a:ln w="11430"/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000" dirty="0" smtClean="0">
                <a:ln w="11430"/>
                <a:solidFill>
                  <a:srgbClr val="00B050"/>
                </a:solidFill>
              </a:rPr>
              <a:t>Mangësitë 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: - shtypja në bosht është e madhe</a:t>
            </a:r>
          </a:p>
          <a:p>
            <a:pPr>
              <a:buNone/>
            </a:pPr>
            <a:r>
              <a:rPr lang="en-US" sz="2000" dirty="0" smtClean="0">
                <a:ln w="11430"/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                     - rripi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është i rrëshqitshëm, jep raportin punues të</a:t>
            </a:r>
            <a:endParaRPr lang="en-US" sz="2000" dirty="0" smtClean="0">
              <a:ln w="11430"/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000" dirty="0" smtClean="0">
                <a:ln w="11430"/>
                <a:solidFill>
                  <a:srgbClr val="00B050"/>
                </a:solidFill>
              </a:rPr>
              <a:t>                         transmisionit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të ndryshueshëm</a:t>
            </a:r>
          </a:p>
          <a:p>
            <a:pPr>
              <a:buNone/>
            </a:pPr>
            <a:r>
              <a:rPr lang="en-US" sz="2000" dirty="0" smtClean="0">
                <a:ln w="11430"/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                     - nuk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ln w="11430"/>
                <a:solidFill>
                  <a:srgbClr val="00B050"/>
                </a:solidFill>
              </a:rPr>
              <a:t>janë të sigurt gjatë bartjes së momentit të</a:t>
            </a:r>
            <a:endParaRPr lang="en-US" sz="2000" dirty="0" smtClean="0">
              <a:ln w="11430"/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000" dirty="0" smtClean="0">
                <a:ln w="11430"/>
                <a:solidFill>
                  <a:srgbClr val="00B050"/>
                </a:solidFill>
              </a:rPr>
              <a:t>                        rrotullimit.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-  N</a:t>
            </a:r>
            <a:r>
              <a:rPr lang="en-US" sz="2800" dirty="0" smtClean="0">
                <a:ln w="11430"/>
                <a:solidFill>
                  <a:srgbClr val="00B050"/>
                </a:solidFill>
              </a:rPr>
              <a:t>ëse kërkohet të ndryshohet kahu i rrotullimit të rrotës së udhëzuar, rripi vendoset i kryqëzuar.</a:t>
            </a:r>
            <a:endParaRPr lang="en-US" sz="2800" dirty="0">
              <a:solidFill>
                <a:srgbClr val="00B050"/>
              </a:solidFill>
            </a:endParaRPr>
          </a:p>
        </p:txBody>
      </p:sp>
      <p:cxnSp>
        <p:nvCxnSpPr>
          <p:cNvPr id="6" name="Straight Connector 5"/>
          <p:cNvCxnSpPr>
            <a:endCxn id="8" idx="4"/>
          </p:cNvCxnSpPr>
          <p:nvPr/>
        </p:nvCxnSpPr>
        <p:spPr>
          <a:xfrm>
            <a:off x="2895600" y="2590800"/>
            <a:ext cx="2857500" cy="1600200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8" idx="0"/>
          </p:cNvCxnSpPr>
          <p:nvPr/>
        </p:nvCxnSpPr>
        <p:spPr>
          <a:xfrm flipV="1">
            <a:off x="2819400" y="2057400"/>
            <a:ext cx="2933700" cy="1676400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648200" y="2057400"/>
            <a:ext cx="2209800" cy="21336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133600" y="2514600"/>
            <a:ext cx="1371600" cy="1295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638800" y="3048000"/>
            <a:ext cx="228600" cy="2286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743200" y="3124200"/>
            <a:ext cx="152400" cy="1524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81200" y="3962400"/>
            <a:ext cx="17023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rrota udh</a:t>
            </a:r>
            <a:r>
              <a:rPr lang="en-US" sz="1600" dirty="0" smtClean="0">
                <a:ln w="11430"/>
              </a:rPr>
              <a:t>ëzuese</a:t>
            </a:r>
            <a:endParaRPr lang="en-US" sz="16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953000" y="4419600"/>
            <a:ext cx="1736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rrota e udh</a:t>
            </a:r>
            <a:r>
              <a:rPr lang="en-US" sz="1600" dirty="0" smtClean="0">
                <a:ln w="11430"/>
              </a:rPr>
              <a:t>ëzuar</a:t>
            </a:r>
            <a:endParaRPr lang="en-US" sz="1600" dirty="0" smtClean="0"/>
          </a:p>
        </p:txBody>
      </p:sp>
      <p:sp>
        <p:nvSpPr>
          <p:cNvPr id="20" name="Freeform 10"/>
          <p:cNvSpPr>
            <a:spLocks/>
          </p:cNvSpPr>
          <p:nvPr/>
        </p:nvSpPr>
        <p:spPr bwMode="auto">
          <a:xfrm rot="17576262" flipH="1" flipV="1">
            <a:off x="6781007" y="2797969"/>
            <a:ext cx="728662" cy="400050"/>
          </a:xfrm>
          <a:custGeom>
            <a:avLst/>
            <a:gdLst>
              <a:gd name="T0" fmla="*/ 0 w 824"/>
              <a:gd name="T1" fmla="*/ 400050 h 586"/>
              <a:gd name="T2" fmla="*/ 290050 w 824"/>
              <a:gd name="T3" fmla="*/ 129026 h 586"/>
              <a:gd name="T4" fmla="*/ 728662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21" name="Freeform 10"/>
          <p:cNvSpPr>
            <a:spLocks/>
          </p:cNvSpPr>
          <p:nvPr/>
        </p:nvSpPr>
        <p:spPr bwMode="auto">
          <a:xfrm rot="3832346" flipV="1">
            <a:off x="1499696" y="2958363"/>
            <a:ext cx="728662" cy="400050"/>
          </a:xfrm>
          <a:custGeom>
            <a:avLst/>
            <a:gdLst>
              <a:gd name="T0" fmla="*/ 0 w 824"/>
              <a:gd name="T1" fmla="*/ 400050 h 586"/>
              <a:gd name="T2" fmla="*/ 290050 w 824"/>
              <a:gd name="T3" fmla="*/ 129026 h 586"/>
              <a:gd name="T4" fmla="*/ 728662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2309932" y="5373469"/>
            <a:ext cx="4852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Fig.3. Nd</a:t>
            </a:r>
            <a:r>
              <a:rPr lang="en-US" dirty="0" smtClean="0">
                <a:ln w="11430"/>
              </a:rPr>
              <a:t>ërrimi i kahut të rrotës së udhëzuar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-  K</a:t>
            </a:r>
            <a:r>
              <a:rPr lang="en-US" sz="2800" dirty="0" smtClean="0">
                <a:ln w="11430"/>
                <a:solidFill>
                  <a:srgbClr val="00B050"/>
                </a:solidFill>
              </a:rPr>
              <a:t>ëta transmetues kanë gjetur zbatim të gjerë. Një shembull i përdorimit të transmetuesve me rripa është dhënë në figurë, ku në boshtin e motorit është vendosur rrota udhëzuese, ndërsa për boshtin e tamburit është vendosur rrota e udhëzuar, kështu që lëvizja bartet nëpërmjet rripit.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4098" name="Picture 2" descr="http://www.globalspec.com/ImageRepository/LearnMore/20135/slide0035_image1048fa8a91a094e4a9f906b8a9029a0359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048000"/>
            <a:ext cx="5181600" cy="359722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696200" y="40386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tamburi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1200" y="3505200"/>
            <a:ext cx="838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motori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95800" y="5562600"/>
            <a:ext cx="1447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en-US" sz="1600" dirty="0" smtClean="0">
                <a:solidFill>
                  <a:schemeClr val="tx1"/>
                </a:solidFill>
              </a:rPr>
              <a:t>rota e udh</a:t>
            </a:r>
            <a:r>
              <a:rPr lang="en-US" sz="1600" dirty="0" smtClean="0">
                <a:ln w="11430"/>
                <a:solidFill>
                  <a:schemeClr val="tx1"/>
                </a:solidFill>
              </a:rPr>
              <a:t>ë</a:t>
            </a:r>
            <a:r>
              <a:rPr lang="en-US" sz="1600" dirty="0" smtClean="0">
                <a:solidFill>
                  <a:schemeClr val="tx1"/>
                </a:solidFill>
              </a:rPr>
              <a:t>zuar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86200" y="5181600"/>
            <a:ext cx="1219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rripi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19400" y="3733800"/>
            <a:ext cx="1295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en-US" sz="1600" dirty="0" smtClean="0">
                <a:solidFill>
                  <a:schemeClr val="tx1"/>
                </a:solidFill>
              </a:rPr>
              <a:t>rota udh</a:t>
            </a:r>
            <a:r>
              <a:rPr lang="en-US" sz="1600" dirty="0" smtClean="0">
                <a:ln w="11430"/>
                <a:solidFill>
                  <a:schemeClr val="tx1"/>
                </a:solidFill>
              </a:rPr>
              <a:t>ë</a:t>
            </a:r>
            <a:r>
              <a:rPr lang="en-US" sz="1600" dirty="0" smtClean="0">
                <a:solidFill>
                  <a:schemeClr val="tx1"/>
                </a:solidFill>
              </a:rPr>
              <a:t>zuese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57150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Fig.4. P</a:t>
            </a:r>
            <a:r>
              <a:rPr lang="en-US" dirty="0" smtClean="0">
                <a:ln w="11430"/>
              </a:rPr>
              <a:t>ërdorimi i transmetuesve me rripa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5">
      <a:majorFont>
        <a:latin typeface="Rockwell"/>
        <a:ea typeface=""/>
        <a:cs typeface=""/>
      </a:majorFont>
      <a:minorFont>
        <a:latin typeface="Rockw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502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Transmetuesit</vt:lpstr>
      <vt:lpstr>Transmetuesit</vt:lpstr>
      <vt:lpstr>Transmetuesit me zingjirë</vt:lpstr>
      <vt:lpstr>Slide 4</vt:lpstr>
      <vt:lpstr>Slide 5</vt:lpstr>
      <vt:lpstr>Transmetuesit me rripa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Transmetuesit</dc:title>
  <dc:creator>OnLine Computers</dc:creator>
  <cp:lastModifiedBy>OnLine Computers</cp:lastModifiedBy>
  <cp:revision>3</cp:revision>
  <dcterms:created xsi:type="dcterms:W3CDTF">2006-08-16T00:00:00Z</dcterms:created>
  <dcterms:modified xsi:type="dcterms:W3CDTF">2015-03-03T14:14:03Z</dcterms:modified>
</cp:coreProperties>
</file>