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59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7772400" cy="14668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Projekt n</a:t>
            </a:r>
            <a:r>
              <a:rPr lang="en-US" dirty="0" smtClean="0">
                <a:ln w="11430"/>
                <a:solidFill>
                  <a:schemeClr val="bg1"/>
                </a:solidFill>
                <a:latin typeface="Rockwell" pitchFamily="18" charset="0"/>
              </a:rPr>
              <a:t>ë TEKNOLOGJI</a:t>
            </a:r>
            <a:endParaRPr lang="en-US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8763000" cy="1752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Rockwell" pitchFamily="18" charset="0"/>
              </a:rPr>
              <a:t>Punoi : Festina Klinaku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Rockwell" pitchFamily="18" charset="0"/>
              </a:rPr>
              <a:t>Klasa : VIII</a:t>
            </a:r>
            <a: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  <a:t>/</a:t>
            </a:r>
            <a:r>
              <a:rPr lang="en-US" sz="2000" b="1" dirty="0" smtClean="0">
                <a:solidFill>
                  <a:schemeClr val="bg1"/>
                </a:solidFill>
                <a:latin typeface="Rockwell" pitchFamily="18" charset="0"/>
              </a:rPr>
              <a:t>2</a:t>
            </a:r>
            <a:endParaRPr lang="en-US" sz="2800" b="1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Rockwell" pitchFamily="18" charset="0"/>
              </a:rPr>
              <a:t>Shkolla : F.M.U e Gjelb</a:t>
            </a:r>
            <a:r>
              <a:rPr lang="en-US" sz="2800" dirty="0" smtClean="0">
                <a:ln w="11430"/>
                <a:solidFill>
                  <a:schemeClr val="bg1"/>
                </a:solidFill>
                <a:latin typeface="Rockwell" pitchFamily="18" charset="0"/>
              </a:rPr>
              <a:t>ër                  Data : 25.02.2015</a:t>
            </a:r>
            <a:endParaRPr lang="en-US" sz="2800" dirty="0" smtClean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28600"/>
            <a:ext cx="8686800" cy="3657600"/>
          </a:xfrm>
          <a:prstGeom prst="roundRect">
            <a:avLst>
              <a:gd name="adj" fmla="val 8859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Temat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1.   </a:t>
            </a: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n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 natyrë</a:t>
            </a:r>
          </a:p>
          <a:p>
            <a:pPr>
              <a:buNone/>
            </a:pPr>
            <a:r>
              <a:rPr lang="en-US" dirty="0" smtClean="0">
                <a:ln w="11430"/>
                <a:solidFill>
                  <a:schemeClr val="bg1"/>
                </a:solidFill>
                <a:latin typeface="Rockwell" pitchFamily="18" charset="0"/>
              </a:rPr>
              <a:t>2.   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Uji i pijshëm</a:t>
            </a:r>
          </a:p>
          <a:p>
            <a:pPr>
              <a:buNone/>
            </a:pPr>
            <a:r>
              <a:rPr lang="en-US" dirty="0" smtClean="0">
                <a:ln w="11430"/>
                <a:solidFill>
                  <a:schemeClr val="bg1"/>
                </a:solidFill>
                <a:latin typeface="Rockwell" pitchFamily="18" charset="0"/>
              </a:rPr>
              <a:t>3.   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Uji teknik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pic>
        <p:nvPicPr>
          <p:cNvPr id="14344" name="Picture 8" descr="http://www.nvnom.com/wp-content/uploads/2013/08/Watersplash-NOM-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191000" cy="2781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6" name="Picture 10" descr="http://www.gogreencebu.com/wp-content/uploads/2013/04/Droplets-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3703113" cy="231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8" name="Picture 12" descr="http://greenlivingideas.com/wp-content/uploads/2014/09/h2osecurity-background-h2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600454"/>
            <a:ext cx="3276600" cy="204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- Uji në formën e tij të pastër, është lëng pa ngjyrë, pa shije dhe pa erë.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19460" name="AutoShape 4" descr="http://www.mystaticipaddress.com/World.png"/>
          <p:cNvSpPr>
            <a:spLocks noChangeAspect="1" noChangeArrowheads="1"/>
          </p:cNvSpPr>
          <p:nvPr/>
        </p:nvSpPr>
        <p:spPr bwMode="auto">
          <a:xfrm>
            <a:off x="63500" y="-1365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482" name="Picture 2" descr="http://images.wisegeek.com/isolated-glass-of-water-w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456941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pixabay.com/static/uploads/photo/2013/07/19/00/18/splashing-165192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048000"/>
            <a:ext cx="30480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839200" cy="83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Mund të paraqitet në tri gjendje agregate : </a:t>
            </a:r>
          </a:p>
        </p:txBody>
      </p:sp>
      <p:sp>
        <p:nvSpPr>
          <p:cNvPr id="19460" name="AutoShape 4" descr="http://www.mystaticipaddress.com/World.png"/>
          <p:cNvSpPr>
            <a:spLocks noChangeAspect="1" noChangeArrowheads="1"/>
          </p:cNvSpPr>
          <p:nvPr/>
        </p:nvSpPr>
        <p:spPr bwMode="auto">
          <a:xfrm>
            <a:off x="63500" y="-1365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08" name="Picture 4" descr="http://images.tutorvista.com/content/chemical-reactions-equations/states-of-matter.jpeg"/>
          <p:cNvPicPr>
            <a:picLocks noChangeAspect="1" noChangeArrowheads="1"/>
          </p:cNvPicPr>
          <p:nvPr/>
        </p:nvPicPr>
        <p:blipFill>
          <a:blip r:embed="rId3"/>
          <a:srcRect l="1980" t="3019" r="2970" b="9434"/>
          <a:stretch>
            <a:fillRect/>
          </a:stretch>
        </p:blipFill>
        <p:spPr bwMode="auto">
          <a:xfrm>
            <a:off x="2154621" y="1143000"/>
            <a:ext cx="668457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5486400"/>
            <a:ext cx="5001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Gjendjet agregate t</a:t>
            </a:r>
            <a:r>
              <a:rPr lang="en-US" dirty="0" smtClean="0">
                <a:ln w="11430"/>
                <a:latin typeface="Rockwell" pitchFamily="18" charset="0"/>
              </a:rPr>
              <a:t>ë ujit : 1. e ngurtë ( akulli )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                        2. e lëngët ( uji )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                        3. e gaztë ( avulli )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191000"/>
            <a:ext cx="6465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Akull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495800"/>
            <a:ext cx="762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Uj</a:t>
            </a:r>
            <a:r>
              <a:rPr lang="en-US" dirty="0" smtClean="0">
                <a:ln w="11430"/>
                <a:solidFill>
                  <a:srgbClr val="0070C0"/>
                </a:solidFill>
              </a:rPr>
              <a:t>ë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8006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Gaz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n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 natyrë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- Rreth ¾ apo 71</a:t>
            </a:r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</a:rPr>
              <a:t>%</a:t>
            </a: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 e sip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ërfaqes së Tokës është e mbuluar me ujë.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pic>
        <p:nvPicPr>
          <p:cNvPr id="19458" name="Picture 2" descr="http://www.villagemagazine.ie/wp-content/uploads/2014/02/Lagoon-Green-Water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5181600" cy="2905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AutoShape 4" descr="http://www.mystaticipaddress.com/World.png"/>
          <p:cNvSpPr>
            <a:spLocks noChangeAspect="1" noChangeArrowheads="1"/>
          </p:cNvSpPr>
          <p:nvPr/>
        </p:nvSpPr>
        <p:spPr bwMode="auto">
          <a:xfrm>
            <a:off x="63500" y="-1365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2" name="Picture 6" descr="http://www.mystaticipaddress.com/Wor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62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46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- Nga e gjith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 </a:t>
            </a: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kjo sip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ërfaqe e mbuluar me ujë 97</a:t>
            </a:r>
            <a:r>
              <a:rPr lang="en-US" sz="2800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% 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është ujë i kripur, ndërsa vetëm 3</a:t>
            </a:r>
            <a:r>
              <a:rPr lang="en-US" sz="2800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%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 është ujë i ëmbël.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pic>
        <p:nvPicPr>
          <p:cNvPr id="17410" name="Picture 2" descr="http://images.gizmag.com/hero/ocean-freashwater-aquifi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048250" cy="2838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http://www.hdnicewallpapers.com/Walls/Big/River/River_Between_Long_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0"/>
            <a:ext cx="4571999" cy="285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86400" y="2057400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Uj</a:t>
            </a:r>
            <a:r>
              <a:rPr lang="en-US" dirty="0" smtClean="0">
                <a:ln w="11430"/>
                <a:latin typeface="Rockwell" pitchFamily="18" charset="0"/>
              </a:rPr>
              <a:t>ë i kripur : - detet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- oqeanet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029200"/>
            <a:ext cx="2642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Uj</a:t>
            </a:r>
            <a:r>
              <a:rPr lang="en-US" dirty="0" smtClean="0">
                <a:ln w="11430"/>
                <a:latin typeface="Rockwell" pitchFamily="18" charset="0"/>
              </a:rPr>
              <a:t>ë i ëmbël : - lumenjtë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- liqenet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- kënetat</a:t>
            </a:r>
          </a:p>
          <a:p>
            <a:r>
              <a:rPr lang="en-US" dirty="0" smtClean="0">
                <a:ln w="11430"/>
                <a:latin typeface="Rockwell" pitchFamily="18" charset="0"/>
              </a:rPr>
              <a:t>                        - moqalet</a:t>
            </a:r>
            <a:endParaRPr lang="en-US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437"/>
            <a:ext cx="8763000" cy="452596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është baza e krijimit të jetës në Tokë. Pa ujë nuk do të kishte jetë. Të gjitha gjallesat kanë nevojë për ujë. Edhe jeta e njeriut është shumë e varur nga uji. </a:t>
            </a: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Çdo dit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 njeriu konsumon mesatarisht 3 litra ujë duke ngrënë ushqim e duke pirë. Ky lloj i ujit quhet ujë i pijshëm.</a:t>
            </a:r>
          </a:p>
        </p:txBody>
      </p:sp>
      <p:pic>
        <p:nvPicPr>
          <p:cNvPr id="18434" name="Picture 2" descr="http://naturalgrocers.com/sites/default/files/water%20bo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76600"/>
            <a:ext cx="4038600" cy="3413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sicknessnhealth.com/wp-content/uploads/KidDrinkingWater-850x400.jpg"/>
          <p:cNvPicPr>
            <a:picLocks noChangeAspect="1" noChangeArrowheads="1"/>
          </p:cNvPicPr>
          <p:nvPr/>
        </p:nvPicPr>
        <p:blipFill>
          <a:blip r:embed="rId4"/>
          <a:srcRect l="7629" r="22617"/>
          <a:stretch>
            <a:fillRect/>
          </a:stretch>
        </p:blipFill>
        <p:spPr bwMode="auto">
          <a:xfrm>
            <a:off x="311648" y="3886200"/>
            <a:ext cx="418415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i 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pijshëm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- Uji i përshtatshëm për t´u pirë nga njeriu quhet ujë i pijshëm. Dikur njer</a:t>
            </a:r>
            <a:r>
              <a:rPr lang="en-US" dirty="0" smtClean="0">
                <a:ln w="11430"/>
                <a:solidFill>
                  <a:srgbClr val="0070C0"/>
                </a:solidFill>
                <a:latin typeface="Rockwell" pitchFamily="18" charset="0"/>
              </a:rPr>
              <a:t>ëzit e siguronin ujin e pijshëm për nevoja vetjake, ndërsa sot uji i pijshëm shpërndahet me sistemet e ujësjellësit. Pjesët kryesore të një sistemi të ujësjellësit janë : burimi, rezervuari i grumbullimit të ujit, stacioni i pastrimit, rezervuarët e shpërndarjes së ujit dhe rrjeti shpërndarës i ujit.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teknik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Uji teknik nuk përdoret për pije prandaj nuk ka nevojë të bëhet pastrimi i tij.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Rockwell" pitchFamily="18" charset="0"/>
              </a:rPr>
              <a:t>- Ky ujë përdoret për ujitje, në bujqësi, në industri të ushqimit, në termocentrale etj.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pic>
        <p:nvPicPr>
          <p:cNvPr id="16386" name="Picture 2" descr="http://www.forcetechnology.com/NR/rdonlyres/5C70A28C-CAC4-4493-8830-AACC6553C010/4401/teknisk_v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3276600" cy="218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www.plasticseurope.org/documents/document/large/20110726135139-fotolia_irrig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038600" cy="2695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Projekt në TEKNOLOGJI</vt:lpstr>
      <vt:lpstr>Temat</vt:lpstr>
      <vt:lpstr>Uji</vt:lpstr>
      <vt:lpstr>Slide 4</vt:lpstr>
      <vt:lpstr>Uji në natyrë</vt:lpstr>
      <vt:lpstr>Slide 6</vt:lpstr>
      <vt:lpstr>Slide 7</vt:lpstr>
      <vt:lpstr>Uji i pijshëm</vt:lpstr>
      <vt:lpstr>Uji teknik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në TEKNOLOGJI</dc:title>
  <dc:creator>OnLine Computers</dc:creator>
  <cp:lastModifiedBy>OnLine Computers</cp:lastModifiedBy>
  <cp:revision>2</cp:revision>
  <dcterms:created xsi:type="dcterms:W3CDTF">2006-08-16T00:00:00Z</dcterms:created>
  <dcterms:modified xsi:type="dcterms:W3CDTF">2015-02-24T20:39:26Z</dcterms:modified>
</cp:coreProperties>
</file>