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FBEA41-4B3F-492A-ADCB-88BD79DAED30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1AAADDE-E10D-4CCC-94F3-6C014C389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0" y="0"/>
            <a:ext cx="6781800" cy="3200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00800" cy="3048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Punoi: Visar Halimi</a:t>
            </a:r>
          </a:p>
          <a:p>
            <a:r>
              <a:rPr lang="en-US" sz="3200" dirty="0" smtClean="0"/>
              <a:t>Lenda : Teknologji</a:t>
            </a:r>
          </a:p>
          <a:p>
            <a:r>
              <a:rPr lang="en-US" sz="3200" dirty="0" smtClean="0"/>
              <a:t>Data:21/09/2014</a:t>
            </a:r>
          </a:p>
          <a:p>
            <a:endParaRPr lang="en-US" sz="3200" dirty="0"/>
          </a:p>
        </p:txBody>
      </p:sp>
      <p:pic>
        <p:nvPicPr>
          <p:cNvPr id="1026" name="Picture 2" descr="C:\Users\menu\Desktop\SHKOLLA\1-shkolla-e-gjelber-c_41447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4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1" y="1905000"/>
            <a:ext cx="8305799" cy="2819400"/>
          </a:xfrm>
        </p:spPr>
        <p:txBody>
          <a:bodyPr/>
          <a:lstStyle/>
          <a:p>
            <a:r>
              <a:rPr lang="en-US" dirty="0" smtClean="0"/>
              <a:t>Energjia elektrike mund te shenderrohet lehte ne ndonje forme tjeter te energjise ne paisjet elektrike.</a:t>
            </a:r>
          </a:p>
          <a:p>
            <a:r>
              <a:rPr lang="en-US" dirty="0" smtClean="0"/>
              <a:t>Keshtu energjia elektrike mund te shenderrohet ne energjine mekanike , termike,te drites etj.</a:t>
            </a:r>
          </a:p>
          <a:p>
            <a:r>
              <a:rPr lang="en-US" dirty="0" smtClean="0"/>
              <a:t>Burimet e energjise per centrale elektrike mund te jene dy llojesh </a:t>
            </a:r>
          </a:p>
          <a:p>
            <a:r>
              <a:rPr lang="en-US" dirty="0" smtClean="0"/>
              <a:t>Burime jo te pariperteritshme dhe</a:t>
            </a:r>
          </a:p>
          <a:p>
            <a:r>
              <a:rPr lang="en-US" dirty="0" smtClean="0"/>
              <a:t>Te riperteritshme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Prodhimi dhe mbajtja e energjise elektrike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1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4093698" cy="535392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Në termocentrale si lëndë djegëse përdoret thëngjilli, vajguri ose gazi natyror. Në fillim si lëndë djegëse është përdorur vajguri por me rritjen e konsumimit të benzinës për automobila por me rritjen e çmimit kjo doli nga përdorimi, kurse sot përdorim të madh ka gazi natyror sepse prodhimi i dioksidit të sulfurit, shirave acidike dhe trajtimi i hirit nuk shfaqin problem dhe për ambientin është shumë më mirë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Pamja e një termocentrali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Pjesët përbërëse të një termocentrali janë:</a:t>
            </a:r>
          </a:p>
          <a:p>
            <a:endParaRPr lang="en-US" dirty="0"/>
          </a:p>
          <a:p>
            <a:r>
              <a:rPr lang="en-US" dirty="0"/>
              <a:t>Depo e thëngjillit</a:t>
            </a:r>
          </a:p>
          <a:p>
            <a:r>
              <a:rPr lang="en-US" dirty="0"/>
              <a:t>Kalldaja</a:t>
            </a:r>
          </a:p>
          <a:p>
            <a:r>
              <a:rPr lang="en-US" dirty="0"/>
              <a:t>Trubina</a:t>
            </a:r>
          </a:p>
          <a:p>
            <a:r>
              <a:rPr lang="en-US" dirty="0"/>
              <a:t>Gjeneratori dhe sistemi elektrik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Termocentralet</a:t>
            </a:r>
            <a:endParaRPr lang="en-US" dirty="0"/>
          </a:p>
        </p:txBody>
      </p:sp>
      <p:pic>
        <p:nvPicPr>
          <p:cNvPr id="2050" name="Picture 2" descr="C:\Users\menu\Desktop\Tpp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343400"/>
            <a:ext cx="3810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enu\Desktop\Features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3810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05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4657261" cy="5506328"/>
          </a:xfrm>
        </p:spPr>
        <p:txBody>
          <a:bodyPr/>
          <a:lstStyle/>
          <a:p>
            <a:r>
              <a:rPr lang="en-US" dirty="0" smtClean="0"/>
              <a:t>Central nuklear eshte nje objekt ne te cilin jane te vendosura paisjet perkatse enrgjetike ne te cilat behet shenderrimi I energjise nga lenda nuleare e cila fitohet me procesin e reaksionit apo te zberthimit nuklear.</a:t>
            </a:r>
          </a:p>
          <a:p>
            <a:r>
              <a:rPr lang="en-US" dirty="0" smtClean="0"/>
              <a:t>Ne reaktorin e centralit berthamor lirohet rrezatim radioaktiv qe eshte shume I rrezikshem per njeriun dhe per qenjet e tjera te gjalla te natyres.</a:t>
            </a:r>
          </a:p>
          <a:p>
            <a:r>
              <a:rPr lang="en-US" dirty="0" smtClean="0"/>
              <a:t>Prandaj reaktori eshte I rrethuar me shtrese mbrojtese qe perbehet nga shtresa e ujit dhe shtrese te hekurit.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Centralet Nukleare</a:t>
            </a:r>
            <a:endParaRPr lang="en-US" dirty="0"/>
          </a:p>
        </p:txBody>
      </p:sp>
      <p:pic>
        <p:nvPicPr>
          <p:cNvPr id="3074" name="Picture 2" descr="C:\Users\menu\Desktop\akw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524000"/>
            <a:ext cx="3856037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55063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Hidrocentralet bëjnë shndërrimin e energjisë potenciale të rëniës së ujit në energjinë mekanike me anë të turbinës hidrulike dhe pastaj gjeneratori shndërron energjinë mekanike në atë elektrike. Ka dy lloje të hidrocentraleve:</a:t>
            </a:r>
          </a:p>
          <a:p>
            <a:endParaRPr lang="en-US" dirty="0"/>
          </a:p>
          <a:p>
            <a:r>
              <a:rPr lang="en-US" dirty="0"/>
              <a:t>Hidrocentralet rrjedhëse, në të cilat uji vazhdimisht rrjëdh dhë të cilat kanë një rezervuar të ujit të limituar.</a:t>
            </a:r>
          </a:p>
          <a:p>
            <a:r>
              <a:rPr lang="en-US" dirty="0"/>
              <a:t>Hidrocentralet akumuluese, në të cilat uji shfrytëzohet nga liqeni akumulues.[1]</a:t>
            </a:r>
          </a:p>
          <a:p>
            <a:r>
              <a:rPr lang="en-US" dirty="0"/>
              <a:t>Penda ndërtohet mespërmes lumit duke formuar rezervuarin e epërm dhe rrjedhjen e pasme të ujit (bjefi i poshtëm). Diferenca në mes te nivelit të ujit në rezervuar dhe rrjedhjës së pasme të ujit poshtë pendës quhet lartësia (rënia). Ndërtesa e centralit ndërtohet në pendë. Ndërtesa e centralës ka turbinën e ujit, gjeneratorin dhe portën kontrolluese. Gjeneratori dhe turbina janë të lidhur në mes veti në një bosht vertical. Rënia e ujit prodhon rrjedhje të shpejtë të ujit nëpër turbinë – gjenerator, dhe gjeneratori prodhon energjinë elektrike. Energjia e fituar nga hidrocentrali është e barabartë me prodhimin e lartësisë (H) dhe sasisë së ujit (Q) sipas shprehjës: P=9.81*Q*H*ŋ (kW) Ku janë: Q-sasia e elektricitetit (m3/s), H-lartësia (rënia) e ujit (m) ŋ-koeficienti I shfrytëzimit të gjeneratorit dhe turbinës. Uji i cili shkarkohet nga turbine vazhdon rrjedhjen më tej në rezervuarin e pasmë i cili është poshtë pendës, që shpesh është vazhdimi I lumit. Porta kontrolluese bënë rregullimin e rrjedhjës së ujit nëpër turbinë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Hidrocentralet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3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1752600"/>
            <a:ext cx="8001000" cy="510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Pamja e nje Hidrocentrali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menu\Desktop\220px-Hoover_Dam_Nevada_Luftaufnah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8001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99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589498" cy="4896728"/>
          </a:xfrm>
        </p:spPr>
        <p:txBody>
          <a:bodyPr>
            <a:normAutofit/>
          </a:bodyPr>
          <a:lstStyle/>
          <a:p>
            <a:r>
              <a:rPr lang="en-US" dirty="0" err="1"/>
              <a:t>Energjia</a:t>
            </a:r>
            <a:r>
              <a:rPr lang="en-US" dirty="0"/>
              <a:t> e </a:t>
            </a:r>
            <a:r>
              <a:rPr lang="en-US" dirty="0" err="1"/>
              <a:t>diellit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burim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renovueshëm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pakufishëm</a:t>
            </a:r>
            <a:r>
              <a:rPr lang="en-US" dirty="0"/>
              <a:t>,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rrjedhin</a:t>
            </a:r>
            <a:r>
              <a:rPr lang="en-US" dirty="0"/>
              <a:t> </a:t>
            </a:r>
            <a:r>
              <a:rPr lang="en-US" dirty="0" err="1"/>
              <a:t>pjesa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madhe</a:t>
            </a:r>
            <a:r>
              <a:rPr lang="en-US" dirty="0"/>
              <a:t> e </a:t>
            </a:r>
            <a:r>
              <a:rPr lang="en-US" dirty="0" err="1"/>
              <a:t>burimeve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energjisë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tokë</a:t>
            </a:r>
            <a:r>
              <a:rPr lang="en-US" dirty="0"/>
              <a:t>,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energji</a:t>
            </a:r>
            <a:r>
              <a:rPr lang="en-US" dirty="0"/>
              <a:t> </a:t>
            </a:r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sasinë</a:t>
            </a:r>
            <a:r>
              <a:rPr lang="en-US" dirty="0"/>
              <a:t> e </a:t>
            </a:r>
            <a:r>
              <a:rPr lang="en-US" dirty="0" err="1"/>
              <a:t>energjisë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mbartet</a:t>
            </a:r>
            <a:r>
              <a:rPr lang="en-US" dirty="0"/>
              <a:t> me </a:t>
            </a:r>
            <a:r>
              <a:rPr lang="en-US" dirty="0" err="1"/>
              <a:t>rrezet</a:t>
            </a:r>
            <a:r>
              <a:rPr lang="en-US" dirty="0"/>
              <a:t> e </a:t>
            </a:r>
            <a:r>
              <a:rPr lang="en-US" dirty="0" err="1"/>
              <a:t>diellit</a:t>
            </a:r>
            <a:r>
              <a:rPr lang="en-US" dirty="0"/>
              <a:t>. </a:t>
            </a:r>
            <a:r>
              <a:rPr lang="en-US" dirty="0" err="1"/>
              <a:t>Energjia</a:t>
            </a:r>
            <a:r>
              <a:rPr lang="en-US" dirty="0"/>
              <a:t> e </a:t>
            </a:r>
            <a:r>
              <a:rPr lang="en-US" dirty="0" err="1"/>
              <a:t>diellit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shpeshti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shëndërrim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energji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nxehtësisë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sistemet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ujë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ngrohtë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ngrohje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centralet</a:t>
            </a:r>
            <a:r>
              <a:rPr lang="en-US" dirty="0"/>
              <a:t> </a:t>
            </a:r>
            <a:r>
              <a:rPr lang="en-US" dirty="0" err="1"/>
              <a:t>solare</a:t>
            </a:r>
            <a:r>
              <a:rPr lang="en-US" dirty="0"/>
              <a:t>,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shndërrim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energji</a:t>
            </a:r>
            <a:r>
              <a:rPr lang="en-US" dirty="0"/>
              <a:t> </a:t>
            </a:r>
            <a:r>
              <a:rPr lang="en-US" dirty="0" err="1"/>
              <a:t>elektrike</a:t>
            </a:r>
            <a:r>
              <a:rPr lang="en-US" dirty="0"/>
              <a:t> </a:t>
            </a:r>
            <a:r>
              <a:rPr lang="en-US" dirty="0" err="1"/>
              <a:t>përdoren</a:t>
            </a:r>
            <a:r>
              <a:rPr lang="en-US" dirty="0"/>
              <a:t> </a:t>
            </a:r>
            <a:r>
              <a:rPr lang="en-US" dirty="0" err="1"/>
              <a:t>sistemet</a:t>
            </a:r>
            <a:r>
              <a:rPr lang="en-US" dirty="0"/>
              <a:t> </a:t>
            </a:r>
            <a:r>
              <a:rPr lang="en-US" dirty="0" err="1"/>
              <a:t>fotovoltaike</a:t>
            </a:r>
            <a:r>
              <a:rPr lang="en-US" dirty="0"/>
              <a:t>. </a:t>
            </a:r>
            <a:r>
              <a:rPr lang="en-US" dirty="0" err="1"/>
              <a:t>Intesiteti</a:t>
            </a:r>
            <a:r>
              <a:rPr lang="en-US" dirty="0"/>
              <a:t> </a:t>
            </a:r>
            <a:r>
              <a:rPr lang="en-US" dirty="0" err="1"/>
              <a:t>mesatar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rrezatimit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diellit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atmosferë</a:t>
            </a:r>
            <a:r>
              <a:rPr lang="en-US" dirty="0"/>
              <a:t> </a:t>
            </a:r>
            <a:r>
              <a:rPr lang="en-US" dirty="0" err="1"/>
              <a:t>ështe</a:t>
            </a:r>
            <a:r>
              <a:rPr lang="en-US" dirty="0"/>
              <a:t> </a:t>
            </a:r>
            <a:r>
              <a:rPr lang="en-US" dirty="0" err="1"/>
              <a:t>mesatarisht</a:t>
            </a:r>
            <a:r>
              <a:rPr lang="en-US" dirty="0"/>
              <a:t> 1.37(kW/m2)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njihet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konstanta</a:t>
            </a:r>
            <a:r>
              <a:rPr lang="en-US" dirty="0"/>
              <a:t> e </a:t>
            </a:r>
            <a:r>
              <a:rPr lang="en-US" dirty="0" err="1"/>
              <a:t>diellit</a:t>
            </a:r>
            <a:r>
              <a:rPr lang="en-US" dirty="0"/>
              <a:t> (</a:t>
            </a:r>
            <a:r>
              <a:rPr lang="en-US" dirty="0" err="1"/>
              <a:t>solare</a:t>
            </a:r>
            <a:r>
              <a:rPr lang="en-US" dirty="0"/>
              <a:t>).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kushteve</a:t>
            </a:r>
            <a:r>
              <a:rPr lang="en-US" dirty="0"/>
              <a:t> </a:t>
            </a:r>
            <a:r>
              <a:rPr lang="en-US" dirty="0" err="1"/>
              <a:t>normale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sipërfaqen</a:t>
            </a:r>
            <a:r>
              <a:rPr lang="en-US" dirty="0"/>
              <a:t> e </a:t>
            </a:r>
            <a:r>
              <a:rPr lang="en-US" dirty="0" err="1"/>
              <a:t>tokës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arrihet</a:t>
            </a:r>
            <a:r>
              <a:rPr lang="en-US" dirty="0"/>
              <a:t> </a:t>
            </a:r>
            <a:r>
              <a:rPr lang="en-US" dirty="0" err="1"/>
              <a:t>intesitet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rrezatimit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1.0(kW/m2),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vlera</a:t>
            </a:r>
            <a:r>
              <a:rPr lang="en-US" dirty="0"/>
              <a:t> e </a:t>
            </a:r>
            <a:r>
              <a:rPr lang="en-US" dirty="0" err="1"/>
              <a:t>vertetë</a:t>
            </a:r>
            <a:r>
              <a:rPr lang="en-US" dirty="0"/>
              <a:t> </a:t>
            </a:r>
            <a:r>
              <a:rPr lang="en-US" dirty="0" err="1"/>
              <a:t>varet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lokacioni</a:t>
            </a:r>
            <a:r>
              <a:rPr lang="en-US" dirty="0"/>
              <a:t>, </a:t>
            </a:r>
            <a:r>
              <a:rPr lang="en-US" dirty="0" err="1"/>
              <a:t>stina</a:t>
            </a:r>
            <a:r>
              <a:rPr lang="en-US" dirty="0"/>
              <a:t> e </a:t>
            </a:r>
            <a:r>
              <a:rPr lang="en-US" dirty="0" err="1"/>
              <a:t>vitit</a:t>
            </a:r>
            <a:r>
              <a:rPr lang="en-US" dirty="0"/>
              <a:t>, </a:t>
            </a:r>
            <a:r>
              <a:rPr lang="en-US" dirty="0" err="1"/>
              <a:t>koha</a:t>
            </a:r>
            <a:r>
              <a:rPr lang="en-US" dirty="0"/>
              <a:t> e </a:t>
            </a:r>
            <a:r>
              <a:rPr lang="en-US" dirty="0" err="1"/>
              <a:t>ditës</a:t>
            </a:r>
            <a:r>
              <a:rPr lang="en-US" dirty="0"/>
              <a:t>, </a:t>
            </a:r>
            <a:r>
              <a:rPr lang="en-US" dirty="0" err="1"/>
              <a:t>kushtet</a:t>
            </a:r>
            <a:r>
              <a:rPr lang="en-US" dirty="0"/>
              <a:t> </a:t>
            </a:r>
            <a:r>
              <a:rPr lang="en-US" dirty="0" err="1"/>
              <a:t>atmosferike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Centralet</a:t>
            </a:r>
            <a:r>
              <a:rPr lang="en-US" dirty="0" smtClean="0"/>
              <a:t> </a:t>
            </a:r>
            <a:r>
              <a:rPr lang="en-US" dirty="0" err="1" smtClean="0"/>
              <a:t>Diellore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82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5353928"/>
          </a:xfrm>
        </p:spPr>
        <p:txBody>
          <a:bodyPr/>
          <a:lstStyle/>
          <a:p>
            <a:r>
              <a:rPr lang="en-US" dirty="0" err="1"/>
              <a:t>Energji</a:t>
            </a:r>
            <a:r>
              <a:rPr lang="en-US" dirty="0"/>
              <a:t> </a:t>
            </a:r>
            <a:r>
              <a:rPr lang="en-US" dirty="0" err="1"/>
              <a:t>kinetike</a:t>
            </a:r>
            <a:r>
              <a:rPr lang="en-US" dirty="0"/>
              <a:t> e </a:t>
            </a:r>
            <a:r>
              <a:rPr lang="en-US" dirty="0" err="1"/>
              <a:t>erës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proporcionale</a:t>
            </a:r>
            <a:r>
              <a:rPr lang="en-US" dirty="0"/>
              <a:t> me </a:t>
            </a:r>
            <a:r>
              <a:rPr lang="en-US" dirty="0" err="1"/>
              <a:t>shpejtësinë</a:t>
            </a:r>
            <a:r>
              <a:rPr lang="en-US" dirty="0"/>
              <a:t> e </a:t>
            </a:r>
            <a:r>
              <a:rPr lang="en-US" dirty="0" err="1"/>
              <a:t>erës</a:t>
            </a:r>
            <a:r>
              <a:rPr lang="en-US" dirty="0"/>
              <a:t>.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fuqia</a:t>
            </a:r>
            <a:r>
              <a:rPr lang="en-US" dirty="0"/>
              <a:t> e </a:t>
            </a:r>
            <a:r>
              <a:rPr lang="en-US" dirty="0" err="1"/>
              <a:t>centralit</a:t>
            </a:r>
            <a:r>
              <a:rPr lang="en-US" dirty="0"/>
              <a:t> me </a:t>
            </a:r>
            <a:r>
              <a:rPr lang="en-US" dirty="0" err="1"/>
              <a:t>erë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proporcionale</a:t>
            </a:r>
            <a:r>
              <a:rPr lang="en-US" dirty="0"/>
              <a:t> me </a:t>
            </a:r>
            <a:r>
              <a:rPr lang="en-US" dirty="0" err="1"/>
              <a:t>sipërfaqen</a:t>
            </a:r>
            <a:r>
              <a:rPr lang="en-US" dirty="0"/>
              <a:t> e </a:t>
            </a:r>
            <a:r>
              <a:rPr lang="en-US" dirty="0" err="1"/>
              <a:t>fletëve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turbinës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shpejtësinë</a:t>
            </a:r>
            <a:r>
              <a:rPr lang="en-US" dirty="0"/>
              <a:t> e </a:t>
            </a:r>
            <a:r>
              <a:rPr lang="en-US" dirty="0" err="1"/>
              <a:t>erës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fuqinë</a:t>
            </a:r>
            <a:r>
              <a:rPr lang="en-US" dirty="0"/>
              <a:t> e </a:t>
            </a:r>
            <a:r>
              <a:rPr lang="en-US" dirty="0" err="1"/>
              <a:t>tretë</a:t>
            </a:r>
            <a:r>
              <a:rPr lang="en-US" dirty="0"/>
              <a:t>.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fuqi</a:t>
            </a:r>
            <a:r>
              <a:rPr lang="en-US" dirty="0"/>
              <a:t> e </a:t>
            </a:r>
            <a:r>
              <a:rPr lang="en-US" dirty="0" err="1"/>
              <a:t>prodhuar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era , </a:t>
            </a:r>
            <a:r>
              <a:rPr lang="en-US" dirty="0" err="1"/>
              <a:t>vlen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shpejtësinë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madhe</a:t>
            </a:r>
            <a:r>
              <a:rPr lang="en-US" dirty="0"/>
              <a:t> se </a:t>
            </a:r>
            <a:r>
              <a:rPr lang="en-US" dirty="0" err="1"/>
              <a:t>shpejtësia</a:t>
            </a:r>
            <a:r>
              <a:rPr lang="en-US" dirty="0"/>
              <a:t> </a:t>
            </a:r>
            <a:r>
              <a:rPr lang="en-US" dirty="0" err="1"/>
              <a:t>minimale</a:t>
            </a:r>
            <a:r>
              <a:rPr lang="en-US" dirty="0"/>
              <a:t> (4m/s)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vogël</a:t>
            </a:r>
            <a:r>
              <a:rPr lang="en-US" dirty="0"/>
              <a:t> se </a:t>
            </a:r>
            <a:r>
              <a:rPr lang="en-US" dirty="0" err="1"/>
              <a:t>shpejtësia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</a:t>
            </a:r>
            <a:r>
              <a:rPr lang="en-US" dirty="0" err="1"/>
              <a:t>fitohet</a:t>
            </a:r>
            <a:r>
              <a:rPr lang="en-US" dirty="0"/>
              <a:t> </a:t>
            </a:r>
            <a:r>
              <a:rPr lang="en-US" dirty="0" err="1"/>
              <a:t>fuqia</a:t>
            </a:r>
            <a:r>
              <a:rPr lang="en-US" dirty="0"/>
              <a:t> </a:t>
            </a:r>
            <a:r>
              <a:rPr lang="en-US" dirty="0" err="1"/>
              <a:t>nominale</a:t>
            </a:r>
            <a:r>
              <a:rPr lang="en-US" dirty="0"/>
              <a:t> </a:t>
            </a:r>
            <a:r>
              <a:rPr lang="en-US" dirty="0" err="1"/>
              <a:t>turbin</a:t>
            </a:r>
            <a:r>
              <a:rPr lang="en-US" dirty="0"/>
              <a:t>/</a:t>
            </a:r>
            <a:r>
              <a:rPr lang="en-US" dirty="0" err="1"/>
              <a:t>gjenerator</a:t>
            </a:r>
            <a:r>
              <a:rPr lang="en-US" dirty="0"/>
              <a:t> (12m/s).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shpejtësitë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mëdha</a:t>
            </a:r>
            <a:r>
              <a:rPr lang="en-US" dirty="0"/>
              <a:t>, </a:t>
            </a:r>
            <a:r>
              <a:rPr lang="en-US" dirty="0" err="1"/>
              <a:t>fuqia</a:t>
            </a:r>
            <a:r>
              <a:rPr lang="en-US" dirty="0"/>
              <a:t> </a:t>
            </a:r>
            <a:r>
              <a:rPr lang="en-US" dirty="0" err="1"/>
              <a:t>mbahet</a:t>
            </a:r>
            <a:r>
              <a:rPr lang="en-US" dirty="0"/>
              <a:t> </a:t>
            </a:r>
            <a:r>
              <a:rPr lang="en-US" dirty="0" err="1"/>
              <a:t>konstante</a:t>
            </a:r>
            <a:r>
              <a:rPr lang="en-US" dirty="0"/>
              <a:t> </a:t>
            </a:r>
            <a:r>
              <a:rPr lang="en-US" dirty="0" err="1"/>
              <a:t>deri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shpëjtësinë</a:t>
            </a:r>
            <a:r>
              <a:rPr lang="en-US" dirty="0"/>
              <a:t> </a:t>
            </a:r>
            <a:r>
              <a:rPr lang="en-US" dirty="0" err="1"/>
              <a:t>maksimale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erës</a:t>
            </a:r>
            <a:r>
              <a:rPr lang="en-US" dirty="0"/>
              <a:t> (</a:t>
            </a:r>
            <a:r>
              <a:rPr lang="en-US" dirty="0" err="1"/>
              <a:t>psh</a:t>
            </a:r>
            <a:r>
              <a:rPr lang="en-US" dirty="0"/>
              <a:t> 22m/s)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</a:t>
            </a:r>
            <a:r>
              <a:rPr lang="en-US" dirty="0" err="1"/>
              <a:t>cëntraTurbina</a:t>
            </a:r>
            <a:r>
              <a:rPr lang="en-US" dirty="0"/>
              <a:t> me </a:t>
            </a:r>
            <a:r>
              <a:rPr lang="en-US" dirty="0" err="1"/>
              <a:t>erë</a:t>
            </a:r>
            <a:r>
              <a:rPr lang="en-US" dirty="0"/>
              <a:t> </a:t>
            </a:r>
            <a:r>
              <a:rPr lang="en-US" dirty="0" err="1"/>
              <a:t>bënë</a:t>
            </a:r>
            <a:r>
              <a:rPr lang="en-US" dirty="0"/>
              <a:t> </a:t>
            </a:r>
            <a:r>
              <a:rPr lang="en-US" dirty="0" err="1"/>
              <a:t>shndërrimin</a:t>
            </a:r>
            <a:r>
              <a:rPr lang="en-US" dirty="0"/>
              <a:t> e </a:t>
            </a:r>
            <a:r>
              <a:rPr lang="en-US" dirty="0" err="1"/>
              <a:t>energjisë</a:t>
            </a:r>
            <a:r>
              <a:rPr lang="en-US" dirty="0"/>
              <a:t> </a:t>
            </a:r>
            <a:r>
              <a:rPr lang="en-US" dirty="0" err="1"/>
              <a:t>kinetike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erës</a:t>
            </a:r>
            <a:r>
              <a:rPr lang="en-US" dirty="0"/>
              <a:t> se </a:t>
            </a:r>
            <a:r>
              <a:rPr lang="en-US" dirty="0" err="1"/>
              <a:t>energji</a:t>
            </a:r>
            <a:r>
              <a:rPr lang="en-US" dirty="0"/>
              <a:t> </a:t>
            </a:r>
            <a:r>
              <a:rPr lang="en-US" dirty="0" err="1"/>
              <a:t>mekanike</a:t>
            </a:r>
            <a:r>
              <a:rPr lang="en-US" dirty="0"/>
              <a:t>. </a:t>
            </a:r>
            <a:r>
              <a:rPr lang="en-US" dirty="0" err="1"/>
              <a:t>Kështu</a:t>
            </a:r>
            <a:r>
              <a:rPr lang="en-US" dirty="0"/>
              <a:t> </a:t>
            </a:r>
            <a:r>
              <a:rPr lang="en-US" dirty="0" err="1"/>
              <a:t>turbina</a:t>
            </a:r>
            <a:r>
              <a:rPr lang="en-US" dirty="0"/>
              <a:t> me </a:t>
            </a:r>
            <a:r>
              <a:rPr lang="en-US" dirty="0" err="1"/>
              <a:t>erë</a:t>
            </a:r>
            <a:r>
              <a:rPr lang="en-US" dirty="0"/>
              <a:t> </a:t>
            </a:r>
            <a:r>
              <a:rPr lang="en-US" dirty="0" err="1"/>
              <a:t>vihen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lëvizje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energjia</a:t>
            </a:r>
            <a:r>
              <a:rPr lang="en-US" dirty="0"/>
              <a:t> </a:t>
            </a:r>
            <a:r>
              <a:rPr lang="en-US" dirty="0" err="1"/>
              <a:t>kinetike</a:t>
            </a:r>
            <a:r>
              <a:rPr lang="en-US" dirty="0"/>
              <a:t> e </a:t>
            </a:r>
            <a:r>
              <a:rPr lang="en-US" dirty="0" err="1"/>
              <a:t>erës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helikë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përbërë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me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fletë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lidhura</a:t>
            </a:r>
            <a:r>
              <a:rPr lang="en-US" dirty="0"/>
              <a:t> </a:t>
            </a:r>
            <a:r>
              <a:rPr lang="en-US" dirty="0" err="1"/>
              <a:t>mekanikisht</a:t>
            </a:r>
            <a:r>
              <a:rPr lang="en-US" dirty="0"/>
              <a:t> me </a:t>
            </a:r>
            <a:r>
              <a:rPr lang="en-US" dirty="0" err="1"/>
              <a:t>gjeneratorin</a:t>
            </a:r>
            <a:r>
              <a:rPr lang="en-US" dirty="0"/>
              <a:t> </a:t>
            </a:r>
            <a:r>
              <a:rPr lang="en-US" dirty="0" err="1" smtClean="0"/>
              <a:t>elektrik.lidhja</a:t>
            </a:r>
            <a:r>
              <a:rPr lang="en-US" dirty="0" smtClean="0"/>
              <a:t> </a:t>
            </a:r>
            <a:r>
              <a:rPr lang="en-US" dirty="0"/>
              <a:t>me </a:t>
            </a:r>
            <a:r>
              <a:rPr lang="en-US" dirty="0" err="1"/>
              <a:t>erë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shkyqet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Centralet</a:t>
            </a:r>
            <a:r>
              <a:rPr lang="en-US" dirty="0" smtClean="0"/>
              <a:t> e </a:t>
            </a:r>
            <a:r>
              <a:rPr lang="en-US" dirty="0" err="1" smtClean="0"/>
              <a:t>Eres</a:t>
            </a:r>
            <a:endParaRPr lang="en-US" dirty="0"/>
          </a:p>
        </p:txBody>
      </p:sp>
      <p:pic>
        <p:nvPicPr>
          <p:cNvPr id="2050" name="Picture 2" descr="C:\Users\menu\Desktop\220px-Hoover_Dam_Nevada_Luftaufnah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7600" y="1981200"/>
            <a:ext cx="20955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enu\Desktop\220px-China-offshore-wind-plant-e12880760043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7162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328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779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Slide 1</vt:lpstr>
      <vt:lpstr>Prodhimi dhe mbajtja e energjise elektrike</vt:lpstr>
      <vt:lpstr>Termocentralet</vt:lpstr>
      <vt:lpstr>Centralet Nukleare</vt:lpstr>
      <vt:lpstr>Hidrocentralet</vt:lpstr>
      <vt:lpstr>Pamja e nje Hidrocentrali </vt:lpstr>
      <vt:lpstr>Centralet Diellore</vt:lpstr>
      <vt:lpstr>Centralet e Eres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menu</dc:creator>
  <cp:lastModifiedBy>Tim</cp:lastModifiedBy>
  <cp:revision>5</cp:revision>
  <dcterms:created xsi:type="dcterms:W3CDTF">2014-09-20T09:48:11Z</dcterms:created>
  <dcterms:modified xsi:type="dcterms:W3CDTF">2014-09-25T17:21:48Z</dcterms:modified>
</cp:coreProperties>
</file>